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1"/>
  </p:sldMasterIdLst>
  <p:notesMasterIdLst>
    <p:notesMasterId r:id="rId3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1" d="100"/>
          <a:sy n="71" d="100"/>
        </p:scale>
        <p:origin x="672"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1143225" y="685800"/>
            <a:ext cx="45723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Shape 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rtl="0">
              <a:spcBef>
                <a:spcPts val="0"/>
              </a:spcBef>
              <a:spcAft>
                <a:spcPts val="0"/>
              </a:spcAft>
              <a:buSzPts val="1100"/>
              <a:buChar char="●"/>
              <a:defRPr sz="1100"/>
            </a:lvl1pPr>
            <a:lvl2pPr marL="914400" lvl="1" indent="-298450" rtl="0">
              <a:spcBef>
                <a:spcPts val="0"/>
              </a:spcBef>
              <a:spcAft>
                <a:spcPts val="0"/>
              </a:spcAft>
              <a:buSzPts val="1100"/>
              <a:buChar char="○"/>
              <a:defRPr sz="1100"/>
            </a:lvl2pPr>
            <a:lvl3pPr marL="1371600" lvl="2" indent="-298450" rtl="0">
              <a:spcBef>
                <a:spcPts val="0"/>
              </a:spcBef>
              <a:spcAft>
                <a:spcPts val="0"/>
              </a:spcAft>
              <a:buSzPts val="1100"/>
              <a:buChar char="■"/>
              <a:defRPr sz="1100"/>
            </a:lvl3pPr>
            <a:lvl4pPr marL="1828800" lvl="3" indent="-298450" rtl="0">
              <a:spcBef>
                <a:spcPts val="0"/>
              </a:spcBef>
              <a:spcAft>
                <a:spcPts val="0"/>
              </a:spcAft>
              <a:buSzPts val="1100"/>
              <a:buChar char="●"/>
              <a:defRPr sz="1100"/>
            </a:lvl4pPr>
            <a:lvl5pPr marL="2286000" lvl="4" indent="-298450" rtl="0">
              <a:spcBef>
                <a:spcPts val="0"/>
              </a:spcBef>
              <a:spcAft>
                <a:spcPts val="0"/>
              </a:spcAft>
              <a:buSzPts val="1100"/>
              <a:buChar char="○"/>
              <a:defRPr sz="1100"/>
            </a:lvl5pPr>
            <a:lvl6pPr marL="2743200" lvl="5" indent="-298450" rtl="0">
              <a:spcBef>
                <a:spcPts val="0"/>
              </a:spcBef>
              <a:spcAft>
                <a:spcPts val="0"/>
              </a:spcAft>
              <a:buSzPts val="1100"/>
              <a:buChar char="■"/>
              <a:defRPr sz="1100"/>
            </a:lvl6pPr>
            <a:lvl7pPr marL="3200400" lvl="6" indent="-298450" rtl="0">
              <a:spcBef>
                <a:spcPts val="0"/>
              </a:spcBef>
              <a:spcAft>
                <a:spcPts val="0"/>
              </a:spcAft>
              <a:buSzPts val="1100"/>
              <a:buChar char="●"/>
              <a:defRPr sz="1100"/>
            </a:lvl7pPr>
            <a:lvl8pPr marL="3657600" lvl="7" indent="-298450" rtl="0">
              <a:spcBef>
                <a:spcPts val="0"/>
              </a:spcBef>
              <a:spcAft>
                <a:spcPts val="0"/>
              </a:spcAft>
              <a:buSzPts val="1100"/>
              <a:buChar char="○"/>
              <a:defRPr sz="1100"/>
            </a:lvl8pPr>
            <a:lvl9pPr marL="4114800" lvl="8" indent="-298450" rtl="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Shape 199"/>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0" name="Shape 20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Shape 260"/>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61" name="Shape 26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Shape 266"/>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67" name="Shape 2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Shape 273"/>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74" name="Shape 27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Shape 280"/>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81" name="Shape 28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Shape 287"/>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88" name="Shape 2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Shape 293"/>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4" name="Shape 29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Shape 300"/>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1" name="Shape 30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Shape 306"/>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7" name="Shape 3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Shape 313"/>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4" name="Shape 31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Shape 321"/>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22" name="Shape 32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Shape 205"/>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6" name="Shape 20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Shape 329"/>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30" name="Shape 33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Shape 337"/>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38" name="Shape 33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Shape 343"/>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44" name="Shape 34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Shape 350"/>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51" name="Shape 35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Shape 357"/>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58" name="Shape 35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Shape 36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65" name="Shape 36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Shape 371"/>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2" name="Shape 37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Shape 377"/>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8" name="Shape 3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Shape 38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85" name="Shape 38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Shape 390"/>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91" name="Shape 39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Shape 212"/>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3" name="Shape 21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Shape 403"/>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04" name="Shape 40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Shape 413"/>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4" name="Shape 41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Shape 419"/>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20" name="Shape 42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Shape 42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27" name="Shape 42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Shape 219"/>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0" name="Shape 22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Shape 226"/>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7" name="Shape 22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Shape 233"/>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4" name="Shape 23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Shape 239"/>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40" name="Shape 24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Shape 246"/>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47" name="Shape 24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Shape 253"/>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4" name="Shape 25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2"/>
        <p:cNvGrpSpPr/>
        <p:nvPr/>
      </p:nvGrpSpPr>
      <p:grpSpPr>
        <a:xfrm>
          <a:off x="0" y="0"/>
          <a:ext cx="0" cy="0"/>
          <a:chOff x="0" y="0"/>
          <a:chExt cx="0" cy="0"/>
        </a:xfrm>
      </p:grpSpPr>
      <p:pic>
        <p:nvPicPr>
          <p:cNvPr id="13" name="Shape 13" descr="HD-ShadowLong.png"/>
          <p:cNvPicPr preferRelativeResize="0"/>
          <p:nvPr/>
        </p:nvPicPr>
        <p:blipFill rotWithShape="1">
          <a:blip r:embed="rId2">
            <a:alphaModFix/>
          </a:blip>
          <a:srcRect/>
          <a:stretch/>
        </p:blipFill>
        <p:spPr>
          <a:xfrm>
            <a:off x="1" y="4242851"/>
            <a:ext cx="8968084" cy="275942"/>
          </a:xfrm>
          <a:prstGeom prst="rect">
            <a:avLst/>
          </a:prstGeom>
          <a:noFill/>
          <a:ln>
            <a:noFill/>
          </a:ln>
        </p:spPr>
      </p:pic>
      <p:pic>
        <p:nvPicPr>
          <p:cNvPr id="14" name="Shape 14" descr="HD-ShadowShort.png"/>
          <p:cNvPicPr preferRelativeResize="0"/>
          <p:nvPr/>
        </p:nvPicPr>
        <p:blipFill rotWithShape="1">
          <a:blip r:embed="rId3">
            <a:alphaModFix/>
          </a:blip>
          <a:srcRect/>
          <a:stretch/>
        </p:blipFill>
        <p:spPr>
          <a:xfrm>
            <a:off x="9111716" y="4243845"/>
            <a:ext cx="3077107" cy="276940"/>
          </a:xfrm>
          <a:prstGeom prst="rect">
            <a:avLst/>
          </a:prstGeom>
          <a:noFill/>
          <a:ln>
            <a:noFill/>
          </a:ln>
        </p:spPr>
      </p:pic>
      <p:sp>
        <p:nvSpPr>
          <p:cNvPr id="15" name="Shape 15"/>
          <p:cNvSpPr/>
          <p:nvPr/>
        </p:nvSpPr>
        <p:spPr>
          <a:xfrm>
            <a:off x="0" y="2590078"/>
            <a:ext cx="8968200" cy="1660200"/>
          </a:xfrm>
          <a:prstGeom prst="rect">
            <a:avLst/>
          </a:prstGeom>
          <a:solidFill>
            <a:srgbClr val="262626"/>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 name="Shape 16"/>
          <p:cNvSpPr/>
          <p:nvPr/>
        </p:nvSpPr>
        <p:spPr>
          <a:xfrm>
            <a:off x="9111715" y="2590078"/>
            <a:ext cx="3077100" cy="1660200"/>
          </a:xfrm>
          <a:prstGeom prst="rect">
            <a:avLst/>
          </a:prstGeom>
          <a:solidFill>
            <a:schemeClr val="accen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 name="Shape 17"/>
          <p:cNvSpPr txBox="1">
            <a:spLocks noGrp="1"/>
          </p:cNvSpPr>
          <p:nvPr>
            <p:ph type="ctrTitle"/>
          </p:nvPr>
        </p:nvSpPr>
        <p:spPr>
          <a:xfrm>
            <a:off x="680322" y="2733709"/>
            <a:ext cx="8144100" cy="1373100"/>
          </a:xfrm>
          <a:prstGeom prst="rect">
            <a:avLst/>
          </a:prstGeom>
          <a:noFill/>
          <a:ln>
            <a:noFill/>
          </a:ln>
        </p:spPr>
        <p:txBody>
          <a:bodyPr spcFirstLastPara="1" wrap="square" lIns="91425" tIns="91425" rIns="91425" bIns="91425" anchor="b" anchorCtr="0"/>
          <a:lstStyle>
            <a:lvl1pPr lvl="0" algn="r" rtl="0">
              <a:lnSpc>
                <a:spcPct val="90000"/>
              </a:lnSpc>
              <a:spcBef>
                <a:spcPts val="0"/>
              </a:spcBef>
              <a:spcAft>
                <a:spcPts val="0"/>
              </a:spcAft>
              <a:buClr>
                <a:schemeClr val="lt1"/>
              </a:buClr>
              <a:buSzPts val="5400"/>
              <a:buFont typeface="Trebuchet MS"/>
              <a:buNone/>
              <a:defRPr sz="5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8" name="Shape 18"/>
          <p:cNvSpPr txBox="1">
            <a:spLocks noGrp="1"/>
          </p:cNvSpPr>
          <p:nvPr>
            <p:ph type="subTitle" idx="1"/>
          </p:nvPr>
        </p:nvSpPr>
        <p:spPr>
          <a:xfrm>
            <a:off x="680322" y="4394039"/>
            <a:ext cx="8144100" cy="1117800"/>
          </a:xfrm>
          <a:prstGeom prst="rect">
            <a:avLst/>
          </a:prstGeom>
          <a:noFill/>
          <a:ln>
            <a:noFill/>
          </a:ln>
        </p:spPr>
        <p:txBody>
          <a:bodyPr spcFirstLastPara="1" wrap="square" lIns="91425" tIns="91425" rIns="91425" bIns="91425" anchor="t" anchorCtr="0">
            <a:normAutofit/>
          </a:bodyPr>
          <a:lstStyle>
            <a:lvl1pPr lvl="0" algn="r" rtl="0">
              <a:lnSpc>
                <a:spcPct val="90000"/>
              </a:lnSpc>
              <a:spcBef>
                <a:spcPts val="1000"/>
              </a:spcBef>
              <a:spcAft>
                <a:spcPts val="0"/>
              </a:spcAft>
              <a:buClr>
                <a:schemeClr val="lt1"/>
              </a:buClr>
              <a:buSzPts val="2000"/>
              <a:buNone/>
              <a:defRPr sz="2000"/>
            </a:lvl1pPr>
            <a:lvl2pPr lvl="1" algn="ctr" rtl="0">
              <a:lnSpc>
                <a:spcPct val="90000"/>
              </a:lnSpc>
              <a:spcBef>
                <a:spcPts val="500"/>
              </a:spcBef>
              <a:spcAft>
                <a:spcPts val="0"/>
              </a:spcAft>
              <a:buClr>
                <a:schemeClr val="lt1"/>
              </a:buClr>
              <a:buSzPts val="2000"/>
              <a:buNone/>
              <a:defRPr sz="2000"/>
            </a:lvl2pPr>
            <a:lvl3pPr lvl="2" algn="ctr" rtl="0">
              <a:lnSpc>
                <a:spcPct val="90000"/>
              </a:lnSpc>
              <a:spcBef>
                <a:spcPts val="500"/>
              </a:spcBef>
              <a:spcAft>
                <a:spcPts val="0"/>
              </a:spcAft>
              <a:buClr>
                <a:schemeClr val="lt1"/>
              </a:buClr>
              <a:buSzPts val="1800"/>
              <a:buNone/>
              <a:defRPr sz="1800"/>
            </a:lvl3pPr>
            <a:lvl4pPr lvl="3" algn="ctr" rtl="0">
              <a:lnSpc>
                <a:spcPct val="90000"/>
              </a:lnSpc>
              <a:spcBef>
                <a:spcPts val="500"/>
              </a:spcBef>
              <a:spcAft>
                <a:spcPts val="0"/>
              </a:spcAft>
              <a:buClr>
                <a:schemeClr val="lt1"/>
              </a:buClr>
              <a:buSzPts val="1600"/>
              <a:buNone/>
              <a:defRPr sz="1600"/>
            </a:lvl4pPr>
            <a:lvl5pPr lvl="4" algn="ctr" rtl="0">
              <a:lnSpc>
                <a:spcPct val="90000"/>
              </a:lnSpc>
              <a:spcBef>
                <a:spcPts val="500"/>
              </a:spcBef>
              <a:spcAft>
                <a:spcPts val="0"/>
              </a:spcAft>
              <a:buClr>
                <a:schemeClr val="lt1"/>
              </a:buClr>
              <a:buSzPts val="1600"/>
              <a:buNone/>
              <a:defRPr sz="1600"/>
            </a:lvl5pPr>
            <a:lvl6pPr lvl="5" algn="ctr" rtl="0">
              <a:lnSpc>
                <a:spcPct val="90000"/>
              </a:lnSpc>
              <a:spcBef>
                <a:spcPts val="500"/>
              </a:spcBef>
              <a:spcAft>
                <a:spcPts val="0"/>
              </a:spcAft>
              <a:buClr>
                <a:schemeClr val="lt1"/>
              </a:buClr>
              <a:buSzPts val="1600"/>
              <a:buNone/>
              <a:defRPr sz="1600"/>
            </a:lvl6pPr>
            <a:lvl7pPr lvl="6" algn="ctr" rtl="0">
              <a:lnSpc>
                <a:spcPct val="90000"/>
              </a:lnSpc>
              <a:spcBef>
                <a:spcPts val="500"/>
              </a:spcBef>
              <a:spcAft>
                <a:spcPts val="0"/>
              </a:spcAft>
              <a:buClr>
                <a:schemeClr val="lt1"/>
              </a:buClr>
              <a:buSzPts val="1600"/>
              <a:buNone/>
              <a:defRPr sz="1600"/>
            </a:lvl7pPr>
            <a:lvl8pPr lvl="7" algn="ctr" rtl="0">
              <a:lnSpc>
                <a:spcPct val="90000"/>
              </a:lnSpc>
              <a:spcBef>
                <a:spcPts val="500"/>
              </a:spcBef>
              <a:spcAft>
                <a:spcPts val="0"/>
              </a:spcAft>
              <a:buClr>
                <a:schemeClr val="lt1"/>
              </a:buClr>
              <a:buSzPts val="1600"/>
              <a:buNone/>
              <a:defRPr sz="1600"/>
            </a:lvl8pPr>
            <a:lvl9pPr lvl="8" algn="ctr" rtl="0">
              <a:lnSpc>
                <a:spcPct val="90000"/>
              </a:lnSpc>
              <a:spcBef>
                <a:spcPts val="500"/>
              </a:spcBef>
              <a:spcAft>
                <a:spcPts val="0"/>
              </a:spcAft>
              <a:buClr>
                <a:schemeClr val="lt1"/>
              </a:buClr>
              <a:buSzPts val="1600"/>
              <a:buNone/>
              <a:defRPr sz="1600"/>
            </a:lvl9pPr>
          </a:lstStyle>
          <a:p>
            <a:endParaRPr/>
          </a:p>
        </p:txBody>
      </p:sp>
      <p:sp>
        <p:nvSpPr>
          <p:cNvPr id="19" name="Shape 19"/>
          <p:cNvSpPr txBox="1">
            <a:spLocks noGrp="1"/>
          </p:cNvSpPr>
          <p:nvPr>
            <p:ph type="dt" idx="10"/>
          </p:nvPr>
        </p:nvSpPr>
        <p:spPr>
          <a:xfrm>
            <a:off x="7550981" y="5936187"/>
            <a:ext cx="2743200" cy="365100"/>
          </a:xfrm>
          <a:prstGeom prst="rect">
            <a:avLst/>
          </a:prstGeom>
          <a:noFill/>
          <a:ln>
            <a:noFill/>
          </a:ln>
        </p:spPr>
        <p:txBody>
          <a:bodyPr spcFirstLastPara="1" wrap="square" lIns="91425" tIns="91425" rIns="91425" bIns="91425" anchor="ctr" anchorCtr="0"/>
          <a:lstStyle>
            <a:lvl1pPr lvl="0" algn="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20" name="Shape 20"/>
          <p:cNvSpPr txBox="1">
            <a:spLocks noGrp="1"/>
          </p:cNvSpPr>
          <p:nvPr>
            <p:ph type="ftr" idx="11"/>
          </p:nvPr>
        </p:nvSpPr>
        <p:spPr>
          <a:xfrm>
            <a:off x="680321" y="5936188"/>
            <a:ext cx="6870600" cy="365100"/>
          </a:xfrm>
          <a:prstGeom prst="rect">
            <a:avLst/>
          </a:prstGeom>
          <a:noFill/>
          <a:ln>
            <a:noFill/>
          </a:ln>
        </p:spPr>
        <p:txBody>
          <a:bodyPr spcFirstLastPara="1" wrap="square" lIns="91425" tIns="91425" rIns="91425" bIns="91425" anchor="ctr" anchorCtr="0"/>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21" name="Shape 21"/>
          <p:cNvSpPr txBox="1">
            <a:spLocks noGrp="1"/>
          </p:cNvSpPr>
          <p:nvPr>
            <p:ph type="sldNum" idx="12"/>
          </p:nvPr>
        </p:nvSpPr>
        <p:spPr>
          <a:xfrm>
            <a:off x="9255346" y="2750337"/>
            <a:ext cx="1171800" cy="1356300"/>
          </a:xfrm>
          <a:prstGeom prst="rect">
            <a:avLst/>
          </a:prstGeom>
          <a:noFill/>
          <a:ln>
            <a:noFill/>
          </a:ln>
        </p:spPr>
        <p:txBody>
          <a:bodyPr spcFirstLastPara="1" wrap="square" lIns="91425" tIns="45700" rIns="91425" bIns="45700" anchor="ctr" anchorCtr="0">
            <a:noAutofit/>
          </a:bodyPr>
          <a:lstStyle>
            <a:lvl1pPr marL="0" lvl="0" indent="0" algn="l" rtl="0">
              <a:spcBef>
                <a:spcPts val="0"/>
              </a:spcBef>
              <a:buNone/>
              <a:defRPr/>
            </a:lvl1pPr>
            <a:lvl2pPr marL="0" lvl="1" indent="0" algn="l" rtl="0">
              <a:spcBef>
                <a:spcPts val="0"/>
              </a:spcBef>
              <a:buNone/>
              <a:defRPr/>
            </a:lvl2pPr>
            <a:lvl3pPr marL="0" lvl="2" indent="0" algn="l" rtl="0">
              <a:spcBef>
                <a:spcPts val="0"/>
              </a:spcBef>
              <a:buNone/>
              <a:defRPr/>
            </a:lvl3pPr>
            <a:lvl4pPr marL="0" lvl="3" indent="0" algn="l" rtl="0">
              <a:spcBef>
                <a:spcPts val="0"/>
              </a:spcBef>
              <a:buNone/>
              <a:defRPr/>
            </a:lvl4pPr>
            <a:lvl5pPr marL="0" lvl="4" indent="0" algn="l" rtl="0">
              <a:spcBef>
                <a:spcPts val="0"/>
              </a:spcBef>
              <a:buNone/>
              <a:defRPr/>
            </a:lvl5pPr>
            <a:lvl6pPr marL="0" lvl="5" indent="0" algn="l" rtl="0">
              <a:spcBef>
                <a:spcPts val="0"/>
              </a:spcBef>
              <a:buNone/>
              <a:defRPr/>
            </a:lvl6pPr>
            <a:lvl7pPr marL="0" lvl="6" indent="0" algn="l" rtl="0">
              <a:spcBef>
                <a:spcPts val="0"/>
              </a:spcBef>
              <a:buNone/>
              <a:defRPr/>
            </a:lvl7pPr>
            <a:lvl8pPr marL="0" lvl="7" indent="0" algn="l" rtl="0">
              <a:spcBef>
                <a:spcPts val="0"/>
              </a:spcBef>
              <a:buNone/>
              <a:defRPr/>
            </a:lvl8pPr>
            <a:lvl9pPr marL="0" lvl="8" indent="0" algn="l" rtl="0">
              <a:spcBef>
                <a:spcPts val="0"/>
              </a:spcBef>
              <a:buNone/>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anoramic Picture with Caption">
  <p:cSld name="Panoramic Picture with Caption">
    <p:spTree>
      <p:nvGrpSpPr>
        <p:cNvPr id="1" name="Shape 103"/>
        <p:cNvGrpSpPr/>
        <p:nvPr/>
      </p:nvGrpSpPr>
      <p:grpSpPr>
        <a:xfrm>
          <a:off x="0" y="0"/>
          <a:ext cx="0" cy="0"/>
          <a:chOff x="0" y="0"/>
          <a:chExt cx="0" cy="0"/>
        </a:xfrm>
      </p:grpSpPr>
      <p:pic>
        <p:nvPicPr>
          <p:cNvPr id="104" name="Shape 104" descr="HD-ShadowLong.png"/>
          <p:cNvPicPr preferRelativeResize="0"/>
          <p:nvPr/>
        </p:nvPicPr>
        <p:blipFill rotWithShape="1">
          <a:blip r:embed="rId2">
            <a:alphaModFix/>
          </a:blip>
          <a:srcRect/>
          <a:stretch/>
        </p:blipFill>
        <p:spPr>
          <a:xfrm>
            <a:off x="1" y="5928628"/>
            <a:ext cx="10437813" cy="321164"/>
          </a:xfrm>
          <a:prstGeom prst="rect">
            <a:avLst/>
          </a:prstGeom>
          <a:noFill/>
          <a:ln>
            <a:noFill/>
          </a:ln>
        </p:spPr>
      </p:pic>
      <p:pic>
        <p:nvPicPr>
          <p:cNvPr id="105" name="Shape 105" descr="HD-ShadowShort.png"/>
          <p:cNvPicPr preferRelativeResize="0"/>
          <p:nvPr/>
        </p:nvPicPr>
        <p:blipFill rotWithShape="1">
          <a:blip r:embed="rId3">
            <a:alphaModFix/>
          </a:blip>
          <a:srcRect/>
          <a:stretch/>
        </p:blipFill>
        <p:spPr>
          <a:xfrm>
            <a:off x="10585826" y="5929622"/>
            <a:ext cx="1602998" cy="144270"/>
          </a:xfrm>
          <a:prstGeom prst="rect">
            <a:avLst/>
          </a:prstGeom>
          <a:noFill/>
          <a:ln>
            <a:noFill/>
          </a:ln>
        </p:spPr>
      </p:pic>
      <p:sp>
        <p:nvSpPr>
          <p:cNvPr id="106" name="Shape 106"/>
          <p:cNvSpPr/>
          <p:nvPr/>
        </p:nvSpPr>
        <p:spPr>
          <a:xfrm>
            <a:off x="0" y="4567988"/>
            <a:ext cx="10437900" cy="1368300"/>
          </a:xfrm>
          <a:prstGeom prst="rect">
            <a:avLst/>
          </a:prstGeom>
          <a:solidFill>
            <a:srgbClr val="262626"/>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7" name="Shape 107"/>
          <p:cNvSpPr/>
          <p:nvPr/>
        </p:nvSpPr>
        <p:spPr>
          <a:xfrm>
            <a:off x="10585827" y="4567988"/>
            <a:ext cx="1602900" cy="1368300"/>
          </a:xfrm>
          <a:prstGeom prst="rect">
            <a:avLst/>
          </a:prstGeom>
          <a:solidFill>
            <a:schemeClr val="accen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8" name="Shape 108"/>
          <p:cNvSpPr txBox="1">
            <a:spLocks noGrp="1"/>
          </p:cNvSpPr>
          <p:nvPr>
            <p:ph type="title"/>
          </p:nvPr>
        </p:nvSpPr>
        <p:spPr>
          <a:xfrm>
            <a:off x="680322" y="4711616"/>
            <a:ext cx="9613800" cy="453000"/>
          </a:xfrm>
          <a:prstGeom prst="rect">
            <a:avLst/>
          </a:prstGeom>
          <a:noFill/>
          <a:ln>
            <a:noFill/>
          </a:ln>
        </p:spPr>
        <p:txBody>
          <a:bodyPr spcFirstLastPara="1" wrap="square" lIns="91425" tIns="91425" rIns="91425" bIns="91425" anchor="b" anchorCtr="0">
            <a:normAutofit/>
          </a:bodyPr>
          <a:lstStyle>
            <a:lvl1pPr lvl="0" algn="l" rtl="0">
              <a:lnSpc>
                <a:spcPct val="90000"/>
              </a:lnSpc>
              <a:spcBef>
                <a:spcPts val="0"/>
              </a:spcBef>
              <a:spcAft>
                <a:spcPts val="0"/>
              </a:spcAft>
              <a:buClr>
                <a:schemeClr val="lt1"/>
              </a:buClr>
              <a:buSzPts val="2400"/>
              <a:buFont typeface="Trebuchet MS"/>
              <a:buNone/>
              <a:defRPr sz="2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09" name="Shape 109"/>
          <p:cNvSpPr>
            <a:spLocks noGrp="1"/>
          </p:cNvSpPr>
          <p:nvPr>
            <p:ph type="pic" idx="2"/>
          </p:nvPr>
        </p:nvSpPr>
        <p:spPr>
          <a:xfrm>
            <a:off x="680322" y="609597"/>
            <a:ext cx="9613800" cy="3589500"/>
          </a:xfrm>
          <a:prstGeom prst="rect">
            <a:avLst/>
          </a:prstGeom>
          <a:noFill/>
          <a:ln>
            <a:noFill/>
          </a:ln>
          <a:effectLst>
            <a:outerShdw blurRad="76200" dist="63500" dir="5040000" algn="tl" rotWithShape="0">
              <a:srgbClr val="000000">
                <a:alpha val="40780"/>
              </a:srgbClr>
            </a:outerShdw>
          </a:effectLst>
        </p:spPr>
        <p:txBody>
          <a:bodyPr spcFirstLastPara="1" wrap="square" lIns="91425" tIns="91425" rIns="91425" bIns="91425"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Trebuchet MS"/>
                <a:ea typeface="Trebuchet MS"/>
                <a:cs typeface="Trebuchet MS"/>
                <a:sym typeface="Trebuchet MS"/>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Trebuchet MS"/>
                <a:ea typeface="Trebuchet MS"/>
                <a:cs typeface="Trebuchet MS"/>
                <a:sym typeface="Trebuchet MS"/>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Trebuchet MS"/>
                <a:ea typeface="Trebuchet MS"/>
                <a:cs typeface="Trebuchet MS"/>
                <a:sym typeface="Trebuchet MS"/>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Trebuchet MS"/>
                <a:ea typeface="Trebuchet MS"/>
                <a:cs typeface="Trebuchet MS"/>
                <a:sym typeface="Trebuchet MS"/>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Trebuchet MS"/>
                <a:ea typeface="Trebuchet MS"/>
                <a:cs typeface="Trebuchet MS"/>
                <a:sym typeface="Trebuchet MS"/>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Trebuchet MS"/>
                <a:ea typeface="Trebuchet MS"/>
                <a:cs typeface="Trebuchet MS"/>
                <a:sym typeface="Trebuchet MS"/>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Trebuchet MS"/>
                <a:ea typeface="Trebuchet MS"/>
                <a:cs typeface="Trebuchet MS"/>
                <a:sym typeface="Trebuchet MS"/>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Trebuchet MS"/>
                <a:ea typeface="Trebuchet MS"/>
                <a:cs typeface="Trebuchet MS"/>
                <a:sym typeface="Trebuchet MS"/>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Trebuchet MS"/>
                <a:ea typeface="Trebuchet MS"/>
                <a:cs typeface="Trebuchet MS"/>
                <a:sym typeface="Trebuchet MS"/>
              </a:defRPr>
            </a:lvl9pPr>
          </a:lstStyle>
          <a:p>
            <a:endParaRPr/>
          </a:p>
        </p:txBody>
      </p:sp>
      <p:sp>
        <p:nvSpPr>
          <p:cNvPr id="110" name="Shape 110"/>
          <p:cNvSpPr txBox="1">
            <a:spLocks noGrp="1"/>
          </p:cNvSpPr>
          <p:nvPr>
            <p:ph type="body" idx="1"/>
          </p:nvPr>
        </p:nvSpPr>
        <p:spPr>
          <a:xfrm>
            <a:off x="680319" y="5169583"/>
            <a:ext cx="9613800" cy="623100"/>
          </a:xfrm>
          <a:prstGeom prst="rect">
            <a:avLst/>
          </a:prstGeom>
          <a:noFill/>
          <a:ln>
            <a:noFill/>
          </a:ln>
        </p:spPr>
        <p:txBody>
          <a:bodyPr spcFirstLastPara="1" wrap="square" lIns="91425" tIns="91425" rIns="91425" bIns="91425" anchor="t" anchorCtr="0">
            <a:normAutofit/>
          </a:bodyPr>
          <a:lstStyle>
            <a:lvl1pPr marL="457200" lvl="0" indent="-228600" algn="l" rtl="0">
              <a:lnSpc>
                <a:spcPct val="90000"/>
              </a:lnSpc>
              <a:spcBef>
                <a:spcPts val="1000"/>
              </a:spcBef>
              <a:spcAft>
                <a:spcPts val="0"/>
              </a:spcAft>
              <a:buClr>
                <a:schemeClr val="lt1"/>
              </a:buClr>
              <a:buSzPts val="1600"/>
              <a:buNone/>
              <a:defRPr sz="1600"/>
            </a:lvl1pPr>
            <a:lvl2pPr marL="914400" lvl="1" indent="-228600" algn="l" rtl="0">
              <a:lnSpc>
                <a:spcPct val="90000"/>
              </a:lnSpc>
              <a:spcBef>
                <a:spcPts val="500"/>
              </a:spcBef>
              <a:spcAft>
                <a:spcPts val="0"/>
              </a:spcAft>
              <a:buClr>
                <a:schemeClr val="lt1"/>
              </a:buClr>
              <a:buSzPts val="1400"/>
              <a:buNone/>
              <a:defRPr sz="1400"/>
            </a:lvl2pPr>
            <a:lvl3pPr marL="1371600" lvl="2" indent="-228600" algn="l" rtl="0">
              <a:lnSpc>
                <a:spcPct val="90000"/>
              </a:lnSpc>
              <a:spcBef>
                <a:spcPts val="500"/>
              </a:spcBef>
              <a:spcAft>
                <a:spcPts val="0"/>
              </a:spcAft>
              <a:buClr>
                <a:schemeClr val="lt1"/>
              </a:buClr>
              <a:buSzPts val="1200"/>
              <a:buNone/>
              <a:defRPr sz="1200"/>
            </a:lvl3pPr>
            <a:lvl4pPr marL="1828800" lvl="3" indent="-228600" algn="l" rtl="0">
              <a:lnSpc>
                <a:spcPct val="90000"/>
              </a:lnSpc>
              <a:spcBef>
                <a:spcPts val="500"/>
              </a:spcBef>
              <a:spcAft>
                <a:spcPts val="0"/>
              </a:spcAft>
              <a:buClr>
                <a:schemeClr val="lt1"/>
              </a:buClr>
              <a:buSzPts val="1000"/>
              <a:buNone/>
              <a:defRPr sz="1000"/>
            </a:lvl4pPr>
            <a:lvl5pPr marL="2286000" lvl="4" indent="-228600" algn="l" rtl="0">
              <a:lnSpc>
                <a:spcPct val="90000"/>
              </a:lnSpc>
              <a:spcBef>
                <a:spcPts val="500"/>
              </a:spcBef>
              <a:spcAft>
                <a:spcPts val="0"/>
              </a:spcAft>
              <a:buClr>
                <a:schemeClr val="lt1"/>
              </a:buClr>
              <a:buSzPts val="1000"/>
              <a:buNone/>
              <a:defRPr sz="1000"/>
            </a:lvl5pPr>
            <a:lvl6pPr marL="2743200" lvl="5" indent="-228600" algn="l" rtl="0">
              <a:lnSpc>
                <a:spcPct val="90000"/>
              </a:lnSpc>
              <a:spcBef>
                <a:spcPts val="500"/>
              </a:spcBef>
              <a:spcAft>
                <a:spcPts val="0"/>
              </a:spcAft>
              <a:buClr>
                <a:schemeClr val="lt1"/>
              </a:buClr>
              <a:buSzPts val="1000"/>
              <a:buNone/>
              <a:defRPr sz="1000"/>
            </a:lvl6pPr>
            <a:lvl7pPr marL="3200400" lvl="6" indent="-228600" algn="l" rtl="0">
              <a:lnSpc>
                <a:spcPct val="90000"/>
              </a:lnSpc>
              <a:spcBef>
                <a:spcPts val="500"/>
              </a:spcBef>
              <a:spcAft>
                <a:spcPts val="0"/>
              </a:spcAft>
              <a:buClr>
                <a:schemeClr val="lt1"/>
              </a:buClr>
              <a:buSzPts val="1000"/>
              <a:buNone/>
              <a:defRPr sz="1000"/>
            </a:lvl7pPr>
            <a:lvl8pPr marL="3657600" lvl="7" indent="-228600" algn="l" rtl="0">
              <a:lnSpc>
                <a:spcPct val="90000"/>
              </a:lnSpc>
              <a:spcBef>
                <a:spcPts val="500"/>
              </a:spcBef>
              <a:spcAft>
                <a:spcPts val="0"/>
              </a:spcAft>
              <a:buClr>
                <a:schemeClr val="lt1"/>
              </a:buClr>
              <a:buSzPts val="1000"/>
              <a:buNone/>
              <a:defRPr sz="1000"/>
            </a:lvl8pPr>
            <a:lvl9pPr marL="4114800" lvl="8" indent="-228600" algn="l" rtl="0">
              <a:lnSpc>
                <a:spcPct val="90000"/>
              </a:lnSpc>
              <a:spcBef>
                <a:spcPts val="500"/>
              </a:spcBef>
              <a:spcAft>
                <a:spcPts val="0"/>
              </a:spcAft>
              <a:buClr>
                <a:schemeClr val="lt1"/>
              </a:buClr>
              <a:buSzPts val="1000"/>
              <a:buNone/>
              <a:defRPr sz="1000"/>
            </a:lvl9pPr>
          </a:lstStyle>
          <a:p>
            <a:endParaRPr/>
          </a:p>
        </p:txBody>
      </p:sp>
      <p:sp>
        <p:nvSpPr>
          <p:cNvPr id="111" name="Shape 111"/>
          <p:cNvSpPr txBox="1">
            <a:spLocks noGrp="1"/>
          </p:cNvSpPr>
          <p:nvPr>
            <p:ph type="dt" idx="10"/>
          </p:nvPr>
        </p:nvSpPr>
        <p:spPr>
          <a:xfrm>
            <a:off x="7550981" y="5936187"/>
            <a:ext cx="2743200" cy="365100"/>
          </a:xfrm>
          <a:prstGeom prst="rect">
            <a:avLst/>
          </a:prstGeom>
          <a:noFill/>
          <a:ln>
            <a:noFill/>
          </a:ln>
        </p:spPr>
        <p:txBody>
          <a:bodyPr spcFirstLastPara="1" wrap="square" lIns="91425" tIns="91425" rIns="91425" bIns="91425" anchor="ctr" anchorCtr="0"/>
          <a:lstStyle>
            <a:lvl1pPr lvl="0" algn="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12" name="Shape 112"/>
          <p:cNvSpPr txBox="1">
            <a:spLocks noGrp="1"/>
          </p:cNvSpPr>
          <p:nvPr>
            <p:ph type="ftr" idx="11"/>
          </p:nvPr>
        </p:nvSpPr>
        <p:spPr>
          <a:xfrm>
            <a:off x="680321" y="5936188"/>
            <a:ext cx="6870600" cy="365100"/>
          </a:xfrm>
          <a:prstGeom prst="rect">
            <a:avLst/>
          </a:prstGeom>
          <a:noFill/>
          <a:ln>
            <a:noFill/>
          </a:ln>
        </p:spPr>
        <p:txBody>
          <a:bodyPr spcFirstLastPara="1" wrap="square" lIns="91425" tIns="91425" rIns="91425" bIns="91425" anchor="ctr" anchorCtr="0"/>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13" name="Shape 113"/>
          <p:cNvSpPr txBox="1">
            <a:spLocks noGrp="1"/>
          </p:cNvSpPr>
          <p:nvPr>
            <p:ph type="sldNum" idx="12"/>
          </p:nvPr>
        </p:nvSpPr>
        <p:spPr>
          <a:xfrm>
            <a:off x="10729455" y="4711309"/>
            <a:ext cx="1154100" cy="1090800"/>
          </a:xfrm>
          <a:prstGeom prst="rect">
            <a:avLst/>
          </a:prstGeom>
          <a:noFill/>
          <a:ln>
            <a:noFill/>
          </a:ln>
        </p:spPr>
        <p:txBody>
          <a:bodyPr spcFirstLastPara="1" wrap="square" lIns="91425" tIns="45700" rIns="91425" bIns="45700" anchor="ctr" anchorCtr="0">
            <a:noAutofit/>
          </a:bodyPr>
          <a:lstStyle>
            <a:lvl1pPr marL="0" lvl="0" indent="0" algn="l" rtl="0">
              <a:spcBef>
                <a:spcPts val="0"/>
              </a:spcBef>
              <a:buNone/>
              <a:defRPr/>
            </a:lvl1pPr>
            <a:lvl2pPr marL="0" lvl="1" indent="0" algn="l" rtl="0">
              <a:spcBef>
                <a:spcPts val="0"/>
              </a:spcBef>
              <a:buNone/>
              <a:defRPr/>
            </a:lvl2pPr>
            <a:lvl3pPr marL="0" lvl="2" indent="0" algn="l" rtl="0">
              <a:spcBef>
                <a:spcPts val="0"/>
              </a:spcBef>
              <a:buNone/>
              <a:defRPr/>
            </a:lvl3pPr>
            <a:lvl4pPr marL="0" lvl="3" indent="0" algn="l" rtl="0">
              <a:spcBef>
                <a:spcPts val="0"/>
              </a:spcBef>
              <a:buNone/>
              <a:defRPr/>
            </a:lvl4pPr>
            <a:lvl5pPr marL="0" lvl="4" indent="0" algn="l" rtl="0">
              <a:spcBef>
                <a:spcPts val="0"/>
              </a:spcBef>
              <a:buNone/>
              <a:defRPr/>
            </a:lvl5pPr>
            <a:lvl6pPr marL="0" lvl="5" indent="0" algn="l" rtl="0">
              <a:spcBef>
                <a:spcPts val="0"/>
              </a:spcBef>
              <a:buNone/>
              <a:defRPr/>
            </a:lvl6pPr>
            <a:lvl7pPr marL="0" lvl="6" indent="0" algn="l" rtl="0">
              <a:spcBef>
                <a:spcPts val="0"/>
              </a:spcBef>
              <a:buNone/>
              <a:defRPr/>
            </a:lvl7pPr>
            <a:lvl8pPr marL="0" lvl="7" indent="0" algn="l" rtl="0">
              <a:spcBef>
                <a:spcPts val="0"/>
              </a:spcBef>
              <a:buNone/>
              <a:defRPr/>
            </a:lvl8pPr>
            <a:lvl9pPr marL="0" lvl="8" indent="0" algn="l" rtl="0">
              <a:spcBef>
                <a:spcPts val="0"/>
              </a:spcBef>
              <a:buNone/>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Caption">
  <p:cSld name="Title and Caption">
    <p:spTree>
      <p:nvGrpSpPr>
        <p:cNvPr id="1" name="Shape 114"/>
        <p:cNvGrpSpPr/>
        <p:nvPr/>
      </p:nvGrpSpPr>
      <p:grpSpPr>
        <a:xfrm>
          <a:off x="0" y="0"/>
          <a:ext cx="0" cy="0"/>
          <a:chOff x="0" y="0"/>
          <a:chExt cx="0" cy="0"/>
        </a:xfrm>
      </p:grpSpPr>
      <p:pic>
        <p:nvPicPr>
          <p:cNvPr id="115" name="Shape 115" descr="HD-ShadowLong.png"/>
          <p:cNvPicPr preferRelativeResize="0"/>
          <p:nvPr/>
        </p:nvPicPr>
        <p:blipFill rotWithShape="1">
          <a:blip r:embed="rId2">
            <a:alphaModFix/>
          </a:blip>
          <a:srcRect/>
          <a:stretch/>
        </p:blipFill>
        <p:spPr>
          <a:xfrm>
            <a:off x="1" y="5928628"/>
            <a:ext cx="10437813" cy="321164"/>
          </a:xfrm>
          <a:prstGeom prst="rect">
            <a:avLst/>
          </a:prstGeom>
          <a:noFill/>
          <a:ln>
            <a:noFill/>
          </a:ln>
        </p:spPr>
      </p:pic>
      <p:pic>
        <p:nvPicPr>
          <p:cNvPr id="116" name="Shape 116" descr="HD-ShadowShort.png"/>
          <p:cNvPicPr preferRelativeResize="0"/>
          <p:nvPr/>
        </p:nvPicPr>
        <p:blipFill rotWithShape="1">
          <a:blip r:embed="rId3">
            <a:alphaModFix/>
          </a:blip>
          <a:srcRect/>
          <a:stretch/>
        </p:blipFill>
        <p:spPr>
          <a:xfrm>
            <a:off x="10585826" y="5929622"/>
            <a:ext cx="1602998" cy="144270"/>
          </a:xfrm>
          <a:prstGeom prst="rect">
            <a:avLst/>
          </a:prstGeom>
          <a:noFill/>
          <a:ln>
            <a:noFill/>
          </a:ln>
        </p:spPr>
      </p:pic>
      <p:sp>
        <p:nvSpPr>
          <p:cNvPr id="117" name="Shape 117"/>
          <p:cNvSpPr/>
          <p:nvPr/>
        </p:nvSpPr>
        <p:spPr>
          <a:xfrm>
            <a:off x="0" y="4567988"/>
            <a:ext cx="10437900" cy="1368300"/>
          </a:xfrm>
          <a:prstGeom prst="rect">
            <a:avLst/>
          </a:prstGeom>
          <a:solidFill>
            <a:srgbClr val="262626"/>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8" name="Shape 118"/>
          <p:cNvSpPr/>
          <p:nvPr/>
        </p:nvSpPr>
        <p:spPr>
          <a:xfrm>
            <a:off x="10585827" y="4567988"/>
            <a:ext cx="1602900" cy="1368300"/>
          </a:xfrm>
          <a:prstGeom prst="rect">
            <a:avLst/>
          </a:prstGeom>
          <a:solidFill>
            <a:schemeClr val="accen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9" name="Shape 119"/>
          <p:cNvSpPr txBox="1">
            <a:spLocks noGrp="1"/>
          </p:cNvSpPr>
          <p:nvPr>
            <p:ph type="title"/>
          </p:nvPr>
        </p:nvSpPr>
        <p:spPr>
          <a:xfrm>
            <a:off x="680322" y="609597"/>
            <a:ext cx="9613800" cy="3592800"/>
          </a:xfrm>
          <a:prstGeom prst="rect">
            <a:avLst/>
          </a:prstGeom>
          <a:noFill/>
          <a:ln>
            <a:noFill/>
          </a:ln>
        </p:spPr>
        <p:txBody>
          <a:bodyPr spcFirstLastPara="1" wrap="square" lIns="91425" tIns="91425" rIns="91425" bIns="91425" anchor="ctr" anchorCtr="0">
            <a:normAutofit/>
          </a:bodyPr>
          <a:lstStyle>
            <a:lvl1pPr lvl="0" algn="l" rtl="0">
              <a:lnSpc>
                <a:spcPct val="90000"/>
              </a:lnSpc>
              <a:spcBef>
                <a:spcPts val="0"/>
              </a:spcBef>
              <a:spcAft>
                <a:spcPts val="0"/>
              </a:spcAft>
              <a:buClr>
                <a:schemeClr val="lt1"/>
              </a:buClr>
              <a:buSzPts val="3200"/>
              <a:buFont typeface="Trebuchet MS"/>
              <a:buNone/>
              <a:defRPr sz="32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20" name="Shape 120"/>
          <p:cNvSpPr txBox="1">
            <a:spLocks noGrp="1"/>
          </p:cNvSpPr>
          <p:nvPr>
            <p:ph type="body" idx="1"/>
          </p:nvPr>
        </p:nvSpPr>
        <p:spPr>
          <a:xfrm>
            <a:off x="680322" y="4711615"/>
            <a:ext cx="9613800" cy="1090800"/>
          </a:xfrm>
          <a:prstGeom prst="rect">
            <a:avLst/>
          </a:prstGeom>
          <a:noFill/>
          <a:ln>
            <a:noFill/>
          </a:ln>
        </p:spPr>
        <p:txBody>
          <a:bodyPr spcFirstLastPara="1" wrap="square" lIns="91425" tIns="91425" rIns="91425" bIns="91425" anchor="ctr" anchorCtr="0">
            <a:normAutofit/>
          </a:bodyPr>
          <a:lstStyle>
            <a:lvl1pPr marL="457200" lvl="0" indent="-228600" algn="l" rtl="0">
              <a:lnSpc>
                <a:spcPct val="90000"/>
              </a:lnSpc>
              <a:spcBef>
                <a:spcPts val="1000"/>
              </a:spcBef>
              <a:spcAft>
                <a:spcPts val="0"/>
              </a:spcAft>
              <a:buClr>
                <a:schemeClr val="lt1"/>
              </a:buClr>
              <a:buSzPts val="1600"/>
              <a:buNone/>
              <a:defRPr sz="1600"/>
            </a:lvl1pPr>
            <a:lvl2pPr marL="914400" lvl="1" indent="-228600" algn="l" rtl="0">
              <a:lnSpc>
                <a:spcPct val="90000"/>
              </a:lnSpc>
              <a:spcBef>
                <a:spcPts val="500"/>
              </a:spcBef>
              <a:spcAft>
                <a:spcPts val="0"/>
              </a:spcAft>
              <a:buClr>
                <a:schemeClr val="lt1"/>
              </a:buClr>
              <a:buSzPts val="1400"/>
              <a:buNone/>
              <a:defRPr sz="1400"/>
            </a:lvl2pPr>
            <a:lvl3pPr marL="1371600" lvl="2" indent="-228600" algn="l" rtl="0">
              <a:lnSpc>
                <a:spcPct val="90000"/>
              </a:lnSpc>
              <a:spcBef>
                <a:spcPts val="500"/>
              </a:spcBef>
              <a:spcAft>
                <a:spcPts val="0"/>
              </a:spcAft>
              <a:buClr>
                <a:schemeClr val="lt1"/>
              </a:buClr>
              <a:buSzPts val="1200"/>
              <a:buNone/>
              <a:defRPr sz="1200"/>
            </a:lvl3pPr>
            <a:lvl4pPr marL="1828800" lvl="3" indent="-228600" algn="l" rtl="0">
              <a:lnSpc>
                <a:spcPct val="90000"/>
              </a:lnSpc>
              <a:spcBef>
                <a:spcPts val="500"/>
              </a:spcBef>
              <a:spcAft>
                <a:spcPts val="0"/>
              </a:spcAft>
              <a:buClr>
                <a:schemeClr val="lt1"/>
              </a:buClr>
              <a:buSzPts val="1000"/>
              <a:buNone/>
              <a:defRPr sz="1000"/>
            </a:lvl4pPr>
            <a:lvl5pPr marL="2286000" lvl="4" indent="-228600" algn="l" rtl="0">
              <a:lnSpc>
                <a:spcPct val="90000"/>
              </a:lnSpc>
              <a:spcBef>
                <a:spcPts val="500"/>
              </a:spcBef>
              <a:spcAft>
                <a:spcPts val="0"/>
              </a:spcAft>
              <a:buClr>
                <a:schemeClr val="lt1"/>
              </a:buClr>
              <a:buSzPts val="1000"/>
              <a:buNone/>
              <a:defRPr sz="1000"/>
            </a:lvl5pPr>
            <a:lvl6pPr marL="2743200" lvl="5" indent="-228600" algn="l" rtl="0">
              <a:lnSpc>
                <a:spcPct val="90000"/>
              </a:lnSpc>
              <a:spcBef>
                <a:spcPts val="500"/>
              </a:spcBef>
              <a:spcAft>
                <a:spcPts val="0"/>
              </a:spcAft>
              <a:buClr>
                <a:schemeClr val="lt1"/>
              </a:buClr>
              <a:buSzPts val="1000"/>
              <a:buNone/>
              <a:defRPr sz="1000"/>
            </a:lvl6pPr>
            <a:lvl7pPr marL="3200400" lvl="6" indent="-228600" algn="l" rtl="0">
              <a:lnSpc>
                <a:spcPct val="90000"/>
              </a:lnSpc>
              <a:spcBef>
                <a:spcPts val="500"/>
              </a:spcBef>
              <a:spcAft>
                <a:spcPts val="0"/>
              </a:spcAft>
              <a:buClr>
                <a:schemeClr val="lt1"/>
              </a:buClr>
              <a:buSzPts val="1000"/>
              <a:buNone/>
              <a:defRPr sz="1000"/>
            </a:lvl7pPr>
            <a:lvl8pPr marL="3657600" lvl="7" indent="-228600" algn="l" rtl="0">
              <a:lnSpc>
                <a:spcPct val="90000"/>
              </a:lnSpc>
              <a:spcBef>
                <a:spcPts val="500"/>
              </a:spcBef>
              <a:spcAft>
                <a:spcPts val="0"/>
              </a:spcAft>
              <a:buClr>
                <a:schemeClr val="lt1"/>
              </a:buClr>
              <a:buSzPts val="1000"/>
              <a:buNone/>
              <a:defRPr sz="1000"/>
            </a:lvl8pPr>
            <a:lvl9pPr marL="4114800" lvl="8" indent="-228600" algn="l" rtl="0">
              <a:lnSpc>
                <a:spcPct val="90000"/>
              </a:lnSpc>
              <a:spcBef>
                <a:spcPts val="500"/>
              </a:spcBef>
              <a:spcAft>
                <a:spcPts val="0"/>
              </a:spcAft>
              <a:buClr>
                <a:schemeClr val="lt1"/>
              </a:buClr>
              <a:buSzPts val="1000"/>
              <a:buNone/>
              <a:defRPr sz="1000"/>
            </a:lvl9pPr>
          </a:lstStyle>
          <a:p>
            <a:endParaRPr/>
          </a:p>
        </p:txBody>
      </p:sp>
      <p:sp>
        <p:nvSpPr>
          <p:cNvPr id="121" name="Shape 121"/>
          <p:cNvSpPr txBox="1">
            <a:spLocks noGrp="1"/>
          </p:cNvSpPr>
          <p:nvPr>
            <p:ph type="dt" idx="10"/>
          </p:nvPr>
        </p:nvSpPr>
        <p:spPr>
          <a:xfrm>
            <a:off x="7550981" y="5936187"/>
            <a:ext cx="2743200" cy="365100"/>
          </a:xfrm>
          <a:prstGeom prst="rect">
            <a:avLst/>
          </a:prstGeom>
          <a:noFill/>
          <a:ln>
            <a:noFill/>
          </a:ln>
        </p:spPr>
        <p:txBody>
          <a:bodyPr spcFirstLastPara="1" wrap="square" lIns="91425" tIns="91425" rIns="91425" bIns="91425" anchor="ctr" anchorCtr="0"/>
          <a:lstStyle>
            <a:lvl1pPr lvl="0" algn="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22" name="Shape 122"/>
          <p:cNvSpPr txBox="1">
            <a:spLocks noGrp="1"/>
          </p:cNvSpPr>
          <p:nvPr>
            <p:ph type="ftr" idx="11"/>
          </p:nvPr>
        </p:nvSpPr>
        <p:spPr>
          <a:xfrm>
            <a:off x="680321" y="5936188"/>
            <a:ext cx="6870600" cy="365100"/>
          </a:xfrm>
          <a:prstGeom prst="rect">
            <a:avLst/>
          </a:prstGeom>
          <a:noFill/>
          <a:ln>
            <a:noFill/>
          </a:ln>
        </p:spPr>
        <p:txBody>
          <a:bodyPr spcFirstLastPara="1" wrap="square" lIns="91425" tIns="91425" rIns="91425" bIns="91425" anchor="ctr" anchorCtr="0"/>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23" name="Shape 123"/>
          <p:cNvSpPr txBox="1">
            <a:spLocks noGrp="1"/>
          </p:cNvSpPr>
          <p:nvPr>
            <p:ph type="sldNum" idx="12"/>
          </p:nvPr>
        </p:nvSpPr>
        <p:spPr>
          <a:xfrm>
            <a:off x="10729455" y="4711615"/>
            <a:ext cx="1154100" cy="1090800"/>
          </a:xfrm>
          <a:prstGeom prst="rect">
            <a:avLst/>
          </a:prstGeom>
          <a:noFill/>
          <a:ln>
            <a:noFill/>
          </a:ln>
        </p:spPr>
        <p:txBody>
          <a:bodyPr spcFirstLastPara="1" wrap="square" lIns="91425" tIns="45700" rIns="91425" bIns="45700" anchor="ctr" anchorCtr="0">
            <a:noAutofit/>
          </a:bodyPr>
          <a:lstStyle>
            <a:lvl1pPr marL="0" lvl="0" indent="0" algn="l" rtl="0">
              <a:spcBef>
                <a:spcPts val="0"/>
              </a:spcBef>
              <a:buNone/>
              <a:defRPr/>
            </a:lvl1pPr>
            <a:lvl2pPr marL="0" lvl="1" indent="0" algn="l" rtl="0">
              <a:spcBef>
                <a:spcPts val="0"/>
              </a:spcBef>
              <a:buNone/>
              <a:defRPr/>
            </a:lvl2pPr>
            <a:lvl3pPr marL="0" lvl="2" indent="0" algn="l" rtl="0">
              <a:spcBef>
                <a:spcPts val="0"/>
              </a:spcBef>
              <a:buNone/>
              <a:defRPr/>
            </a:lvl3pPr>
            <a:lvl4pPr marL="0" lvl="3" indent="0" algn="l" rtl="0">
              <a:spcBef>
                <a:spcPts val="0"/>
              </a:spcBef>
              <a:buNone/>
              <a:defRPr/>
            </a:lvl4pPr>
            <a:lvl5pPr marL="0" lvl="4" indent="0" algn="l" rtl="0">
              <a:spcBef>
                <a:spcPts val="0"/>
              </a:spcBef>
              <a:buNone/>
              <a:defRPr/>
            </a:lvl5pPr>
            <a:lvl6pPr marL="0" lvl="5" indent="0" algn="l" rtl="0">
              <a:spcBef>
                <a:spcPts val="0"/>
              </a:spcBef>
              <a:buNone/>
              <a:defRPr/>
            </a:lvl6pPr>
            <a:lvl7pPr marL="0" lvl="6" indent="0" algn="l" rtl="0">
              <a:spcBef>
                <a:spcPts val="0"/>
              </a:spcBef>
              <a:buNone/>
              <a:defRPr/>
            </a:lvl7pPr>
            <a:lvl8pPr marL="0" lvl="7" indent="0" algn="l" rtl="0">
              <a:spcBef>
                <a:spcPts val="0"/>
              </a:spcBef>
              <a:buNone/>
              <a:defRPr/>
            </a:lvl8pPr>
            <a:lvl9pPr marL="0" lvl="8" indent="0" algn="l" rtl="0">
              <a:spcBef>
                <a:spcPts val="0"/>
              </a:spcBef>
              <a:buNone/>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Quote with Caption">
  <p:cSld name="Quote with Caption">
    <p:spTree>
      <p:nvGrpSpPr>
        <p:cNvPr id="1" name="Shape 124"/>
        <p:cNvGrpSpPr/>
        <p:nvPr/>
      </p:nvGrpSpPr>
      <p:grpSpPr>
        <a:xfrm>
          <a:off x="0" y="0"/>
          <a:ext cx="0" cy="0"/>
          <a:chOff x="0" y="0"/>
          <a:chExt cx="0" cy="0"/>
        </a:xfrm>
      </p:grpSpPr>
      <p:pic>
        <p:nvPicPr>
          <p:cNvPr id="125" name="Shape 125" descr="HD-ShadowLong.png"/>
          <p:cNvPicPr preferRelativeResize="0"/>
          <p:nvPr/>
        </p:nvPicPr>
        <p:blipFill rotWithShape="1">
          <a:blip r:embed="rId2">
            <a:alphaModFix/>
          </a:blip>
          <a:srcRect/>
          <a:stretch/>
        </p:blipFill>
        <p:spPr>
          <a:xfrm>
            <a:off x="1" y="5928628"/>
            <a:ext cx="10437813" cy="321164"/>
          </a:xfrm>
          <a:prstGeom prst="rect">
            <a:avLst/>
          </a:prstGeom>
          <a:noFill/>
          <a:ln>
            <a:noFill/>
          </a:ln>
        </p:spPr>
      </p:pic>
      <p:pic>
        <p:nvPicPr>
          <p:cNvPr id="126" name="Shape 126" descr="HD-ShadowShort.png"/>
          <p:cNvPicPr preferRelativeResize="0"/>
          <p:nvPr/>
        </p:nvPicPr>
        <p:blipFill rotWithShape="1">
          <a:blip r:embed="rId3">
            <a:alphaModFix/>
          </a:blip>
          <a:srcRect/>
          <a:stretch/>
        </p:blipFill>
        <p:spPr>
          <a:xfrm>
            <a:off x="10585826" y="5929622"/>
            <a:ext cx="1602998" cy="144270"/>
          </a:xfrm>
          <a:prstGeom prst="rect">
            <a:avLst/>
          </a:prstGeom>
          <a:noFill/>
          <a:ln>
            <a:noFill/>
          </a:ln>
        </p:spPr>
      </p:pic>
      <p:sp>
        <p:nvSpPr>
          <p:cNvPr id="127" name="Shape 127"/>
          <p:cNvSpPr/>
          <p:nvPr/>
        </p:nvSpPr>
        <p:spPr>
          <a:xfrm>
            <a:off x="0" y="4567988"/>
            <a:ext cx="10437900" cy="1368300"/>
          </a:xfrm>
          <a:prstGeom prst="rect">
            <a:avLst/>
          </a:prstGeom>
          <a:solidFill>
            <a:srgbClr val="262626"/>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8" name="Shape 128"/>
          <p:cNvSpPr/>
          <p:nvPr/>
        </p:nvSpPr>
        <p:spPr>
          <a:xfrm>
            <a:off x="10585827" y="4567988"/>
            <a:ext cx="1602900" cy="1368300"/>
          </a:xfrm>
          <a:prstGeom prst="rect">
            <a:avLst/>
          </a:prstGeom>
          <a:solidFill>
            <a:schemeClr val="accen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9" name="Shape 129"/>
          <p:cNvSpPr txBox="1">
            <a:spLocks noGrp="1"/>
          </p:cNvSpPr>
          <p:nvPr>
            <p:ph type="title"/>
          </p:nvPr>
        </p:nvSpPr>
        <p:spPr>
          <a:xfrm>
            <a:off x="1127856" y="609598"/>
            <a:ext cx="8718900" cy="3036000"/>
          </a:xfrm>
          <a:prstGeom prst="rect">
            <a:avLst/>
          </a:prstGeom>
          <a:noFill/>
          <a:ln>
            <a:noFill/>
          </a:ln>
        </p:spPr>
        <p:txBody>
          <a:bodyPr spcFirstLastPara="1" wrap="square" lIns="91425" tIns="91425" rIns="91425" bIns="91425" anchor="ctr" anchorCtr="0">
            <a:normAutofit/>
          </a:bodyPr>
          <a:lstStyle>
            <a:lvl1pPr lvl="0" algn="l" rtl="0">
              <a:lnSpc>
                <a:spcPct val="90000"/>
              </a:lnSpc>
              <a:spcBef>
                <a:spcPts val="0"/>
              </a:spcBef>
              <a:spcAft>
                <a:spcPts val="0"/>
              </a:spcAft>
              <a:buClr>
                <a:schemeClr val="lt1"/>
              </a:buClr>
              <a:buSzPts val="3200"/>
              <a:buFont typeface="Trebuchet MS"/>
              <a:buNone/>
              <a:defRPr sz="32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30" name="Shape 130"/>
          <p:cNvSpPr txBox="1">
            <a:spLocks noGrp="1"/>
          </p:cNvSpPr>
          <p:nvPr>
            <p:ph type="body" idx="1"/>
          </p:nvPr>
        </p:nvSpPr>
        <p:spPr>
          <a:xfrm>
            <a:off x="1402288" y="3653379"/>
            <a:ext cx="8156700" cy="549000"/>
          </a:xfrm>
          <a:prstGeom prst="rect">
            <a:avLst/>
          </a:prstGeom>
          <a:noFill/>
          <a:ln>
            <a:noFill/>
          </a:ln>
        </p:spPr>
        <p:txBody>
          <a:bodyPr spcFirstLastPara="1" wrap="square" lIns="91425" tIns="91425" rIns="91425" bIns="91425" anchor="t" anchorCtr="0">
            <a:normAutofit/>
          </a:bodyPr>
          <a:lstStyle>
            <a:lvl1pPr marL="457200" lvl="0" indent="-228600" algn="l" rtl="0">
              <a:lnSpc>
                <a:spcPct val="90000"/>
              </a:lnSpc>
              <a:spcBef>
                <a:spcPts val="1000"/>
              </a:spcBef>
              <a:spcAft>
                <a:spcPts val="0"/>
              </a:spcAft>
              <a:buClr>
                <a:schemeClr val="lt1"/>
              </a:buClr>
              <a:buSzPts val="1400"/>
              <a:buNone/>
              <a:defRPr sz="1400"/>
            </a:lvl1pPr>
            <a:lvl2pPr marL="914400" lvl="1" indent="-228600" algn="l" rtl="0">
              <a:lnSpc>
                <a:spcPct val="90000"/>
              </a:lnSpc>
              <a:spcBef>
                <a:spcPts val="500"/>
              </a:spcBef>
              <a:spcAft>
                <a:spcPts val="0"/>
              </a:spcAft>
              <a:buClr>
                <a:schemeClr val="lt1"/>
              </a:buClr>
              <a:buSzPts val="1400"/>
              <a:buNone/>
              <a:defRPr sz="1400"/>
            </a:lvl2pPr>
            <a:lvl3pPr marL="1371600" lvl="2" indent="-228600" algn="l" rtl="0">
              <a:lnSpc>
                <a:spcPct val="90000"/>
              </a:lnSpc>
              <a:spcBef>
                <a:spcPts val="500"/>
              </a:spcBef>
              <a:spcAft>
                <a:spcPts val="0"/>
              </a:spcAft>
              <a:buClr>
                <a:schemeClr val="lt1"/>
              </a:buClr>
              <a:buSzPts val="1200"/>
              <a:buNone/>
              <a:defRPr sz="1200"/>
            </a:lvl3pPr>
            <a:lvl4pPr marL="1828800" lvl="3" indent="-228600" algn="l" rtl="0">
              <a:lnSpc>
                <a:spcPct val="90000"/>
              </a:lnSpc>
              <a:spcBef>
                <a:spcPts val="500"/>
              </a:spcBef>
              <a:spcAft>
                <a:spcPts val="0"/>
              </a:spcAft>
              <a:buClr>
                <a:schemeClr val="lt1"/>
              </a:buClr>
              <a:buSzPts val="1000"/>
              <a:buNone/>
              <a:defRPr sz="1000"/>
            </a:lvl4pPr>
            <a:lvl5pPr marL="2286000" lvl="4" indent="-228600" algn="l" rtl="0">
              <a:lnSpc>
                <a:spcPct val="90000"/>
              </a:lnSpc>
              <a:spcBef>
                <a:spcPts val="500"/>
              </a:spcBef>
              <a:spcAft>
                <a:spcPts val="0"/>
              </a:spcAft>
              <a:buClr>
                <a:schemeClr val="lt1"/>
              </a:buClr>
              <a:buSzPts val="1000"/>
              <a:buNone/>
              <a:defRPr sz="1000"/>
            </a:lvl5pPr>
            <a:lvl6pPr marL="2743200" lvl="5" indent="-228600" algn="l" rtl="0">
              <a:lnSpc>
                <a:spcPct val="90000"/>
              </a:lnSpc>
              <a:spcBef>
                <a:spcPts val="500"/>
              </a:spcBef>
              <a:spcAft>
                <a:spcPts val="0"/>
              </a:spcAft>
              <a:buClr>
                <a:schemeClr val="lt1"/>
              </a:buClr>
              <a:buSzPts val="1000"/>
              <a:buNone/>
              <a:defRPr sz="1000"/>
            </a:lvl6pPr>
            <a:lvl7pPr marL="3200400" lvl="6" indent="-228600" algn="l" rtl="0">
              <a:lnSpc>
                <a:spcPct val="90000"/>
              </a:lnSpc>
              <a:spcBef>
                <a:spcPts val="500"/>
              </a:spcBef>
              <a:spcAft>
                <a:spcPts val="0"/>
              </a:spcAft>
              <a:buClr>
                <a:schemeClr val="lt1"/>
              </a:buClr>
              <a:buSzPts val="1000"/>
              <a:buNone/>
              <a:defRPr sz="1000"/>
            </a:lvl7pPr>
            <a:lvl8pPr marL="3657600" lvl="7" indent="-228600" algn="l" rtl="0">
              <a:lnSpc>
                <a:spcPct val="90000"/>
              </a:lnSpc>
              <a:spcBef>
                <a:spcPts val="500"/>
              </a:spcBef>
              <a:spcAft>
                <a:spcPts val="0"/>
              </a:spcAft>
              <a:buClr>
                <a:schemeClr val="lt1"/>
              </a:buClr>
              <a:buSzPts val="1000"/>
              <a:buNone/>
              <a:defRPr sz="1000"/>
            </a:lvl8pPr>
            <a:lvl9pPr marL="4114800" lvl="8" indent="-228600" algn="l" rtl="0">
              <a:lnSpc>
                <a:spcPct val="90000"/>
              </a:lnSpc>
              <a:spcBef>
                <a:spcPts val="500"/>
              </a:spcBef>
              <a:spcAft>
                <a:spcPts val="0"/>
              </a:spcAft>
              <a:buClr>
                <a:schemeClr val="lt1"/>
              </a:buClr>
              <a:buSzPts val="1000"/>
              <a:buNone/>
              <a:defRPr sz="1000"/>
            </a:lvl9pPr>
          </a:lstStyle>
          <a:p>
            <a:endParaRPr/>
          </a:p>
        </p:txBody>
      </p:sp>
      <p:sp>
        <p:nvSpPr>
          <p:cNvPr id="131" name="Shape 131"/>
          <p:cNvSpPr txBox="1">
            <a:spLocks noGrp="1"/>
          </p:cNvSpPr>
          <p:nvPr>
            <p:ph type="body" idx="2"/>
          </p:nvPr>
        </p:nvSpPr>
        <p:spPr>
          <a:xfrm>
            <a:off x="680322" y="4711615"/>
            <a:ext cx="9613800" cy="1090800"/>
          </a:xfrm>
          <a:prstGeom prst="rect">
            <a:avLst/>
          </a:prstGeom>
          <a:noFill/>
          <a:ln>
            <a:noFill/>
          </a:ln>
        </p:spPr>
        <p:txBody>
          <a:bodyPr spcFirstLastPara="1" wrap="square" lIns="91425" tIns="91425" rIns="91425" bIns="91425" anchor="ctr" anchorCtr="0">
            <a:normAutofit/>
          </a:bodyPr>
          <a:lstStyle>
            <a:lvl1pPr marL="457200" lvl="0" indent="-228600" algn="l" rtl="0">
              <a:lnSpc>
                <a:spcPct val="90000"/>
              </a:lnSpc>
              <a:spcBef>
                <a:spcPts val="1000"/>
              </a:spcBef>
              <a:spcAft>
                <a:spcPts val="0"/>
              </a:spcAft>
              <a:buClr>
                <a:schemeClr val="lt1"/>
              </a:buClr>
              <a:buSzPts val="1600"/>
              <a:buNone/>
              <a:defRPr sz="1600"/>
            </a:lvl1pPr>
            <a:lvl2pPr marL="914400" lvl="1" indent="-228600" algn="l" rtl="0">
              <a:lnSpc>
                <a:spcPct val="90000"/>
              </a:lnSpc>
              <a:spcBef>
                <a:spcPts val="500"/>
              </a:spcBef>
              <a:spcAft>
                <a:spcPts val="0"/>
              </a:spcAft>
              <a:buClr>
                <a:schemeClr val="lt1"/>
              </a:buClr>
              <a:buSzPts val="1400"/>
              <a:buNone/>
              <a:defRPr sz="1400"/>
            </a:lvl2pPr>
            <a:lvl3pPr marL="1371600" lvl="2" indent="-228600" algn="l" rtl="0">
              <a:lnSpc>
                <a:spcPct val="90000"/>
              </a:lnSpc>
              <a:spcBef>
                <a:spcPts val="500"/>
              </a:spcBef>
              <a:spcAft>
                <a:spcPts val="0"/>
              </a:spcAft>
              <a:buClr>
                <a:schemeClr val="lt1"/>
              </a:buClr>
              <a:buSzPts val="1200"/>
              <a:buNone/>
              <a:defRPr sz="1200"/>
            </a:lvl3pPr>
            <a:lvl4pPr marL="1828800" lvl="3" indent="-228600" algn="l" rtl="0">
              <a:lnSpc>
                <a:spcPct val="90000"/>
              </a:lnSpc>
              <a:spcBef>
                <a:spcPts val="500"/>
              </a:spcBef>
              <a:spcAft>
                <a:spcPts val="0"/>
              </a:spcAft>
              <a:buClr>
                <a:schemeClr val="lt1"/>
              </a:buClr>
              <a:buSzPts val="1000"/>
              <a:buNone/>
              <a:defRPr sz="1000"/>
            </a:lvl4pPr>
            <a:lvl5pPr marL="2286000" lvl="4" indent="-228600" algn="l" rtl="0">
              <a:lnSpc>
                <a:spcPct val="90000"/>
              </a:lnSpc>
              <a:spcBef>
                <a:spcPts val="500"/>
              </a:spcBef>
              <a:spcAft>
                <a:spcPts val="0"/>
              </a:spcAft>
              <a:buClr>
                <a:schemeClr val="lt1"/>
              </a:buClr>
              <a:buSzPts val="1000"/>
              <a:buNone/>
              <a:defRPr sz="1000"/>
            </a:lvl5pPr>
            <a:lvl6pPr marL="2743200" lvl="5" indent="-228600" algn="l" rtl="0">
              <a:lnSpc>
                <a:spcPct val="90000"/>
              </a:lnSpc>
              <a:spcBef>
                <a:spcPts val="500"/>
              </a:spcBef>
              <a:spcAft>
                <a:spcPts val="0"/>
              </a:spcAft>
              <a:buClr>
                <a:schemeClr val="lt1"/>
              </a:buClr>
              <a:buSzPts val="1000"/>
              <a:buNone/>
              <a:defRPr sz="1000"/>
            </a:lvl6pPr>
            <a:lvl7pPr marL="3200400" lvl="6" indent="-228600" algn="l" rtl="0">
              <a:lnSpc>
                <a:spcPct val="90000"/>
              </a:lnSpc>
              <a:spcBef>
                <a:spcPts val="500"/>
              </a:spcBef>
              <a:spcAft>
                <a:spcPts val="0"/>
              </a:spcAft>
              <a:buClr>
                <a:schemeClr val="lt1"/>
              </a:buClr>
              <a:buSzPts val="1000"/>
              <a:buNone/>
              <a:defRPr sz="1000"/>
            </a:lvl7pPr>
            <a:lvl8pPr marL="3657600" lvl="7" indent="-228600" algn="l" rtl="0">
              <a:lnSpc>
                <a:spcPct val="90000"/>
              </a:lnSpc>
              <a:spcBef>
                <a:spcPts val="500"/>
              </a:spcBef>
              <a:spcAft>
                <a:spcPts val="0"/>
              </a:spcAft>
              <a:buClr>
                <a:schemeClr val="lt1"/>
              </a:buClr>
              <a:buSzPts val="1000"/>
              <a:buNone/>
              <a:defRPr sz="1000"/>
            </a:lvl8pPr>
            <a:lvl9pPr marL="4114800" lvl="8" indent="-228600" algn="l" rtl="0">
              <a:lnSpc>
                <a:spcPct val="90000"/>
              </a:lnSpc>
              <a:spcBef>
                <a:spcPts val="500"/>
              </a:spcBef>
              <a:spcAft>
                <a:spcPts val="0"/>
              </a:spcAft>
              <a:buClr>
                <a:schemeClr val="lt1"/>
              </a:buClr>
              <a:buSzPts val="1000"/>
              <a:buNone/>
              <a:defRPr sz="1000"/>
            </a:lvl9pPr>
          </a:lstStyle>
          <a:p>
            <a:endParaRPr/>
          </a:p>
        </p:txBody>
      </p:sp>
      <p:sp>
        <p:nvSpPr>
          <p:cNvPr id="132" name="Shape 132"/>
          <p:cNvSpPr txBox="1">
            <a:spLocks noGrp="1"/>
          </p:cNvSpPr>
          <p:nvPr>
            <p:ph type="dt" idx="10"/>
          </p:nvPr>
        </p:nvSpPr>
        <p:spPr>
          <a:xfrm>
            <a:off x="7550981" y="5936187"/>
            <a:ext cx="2743200" cy="365100"/>
          </a:xfrm>
          <a:prstGeom prst="rect">
            <a:avLst/>
          </a:prstGeom>
          <a:noFill/>
          <a:ln>
            <a:noFill/>
          </a:ln>
        </p:spPr>
        <p:txBody>
          <a:bodyPr spcFirstLastPara="1" wrap="square" lIns="91425" tIns="91425" rIns="91425" bIns="91425" anchor="ctr" anchorCtr="0"/>
          <a:lstStyle>
            <a:lvl1pPr lvl="0" algn="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33" name="Shape 133"/>
          <p:cNvSpPr txBox="1">
            <a:spLocks noGrp="1"/>
          </p:cNvSpPr>
          <p:nvPr>
            <p:ph type="ftr" idx="11"/>
          </p:nvPr>
        </p:nvSpPr>
        <p:spPr>
          <a:xfrm>
            <a:off x="680321" y="5936188"/>
            <a:ext cx="6870600" cy="365100"/>
          </a:xfrm>
          <a:prstGeom prst="rect">
            <a:avLst/>
          </a:prstGeom>
          <a:noFill/>
          <a:ln>
            <a:noFill/>
          </a:ln>
        </p:spPr>
        <p:txBody>
          <a:bodyPr spcFirstLastPara="1" wrap="square" lIns="91425" tIns="91425" rIns="91425" bIns="91425" anchor="ctr" anchorCtr="0"/>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34" name="Shape 134"/>
          <p:cNvSpPr txBox="1">
            <a:spLocks noGrp="1"/>
          </p:cNvSpPr>
          <p:nvPr>
            <p:ph type="sldNum" idx="12"/>
          </p:nvPr>
        </p:nvSpPr>
        <p:spPr>
          <a:xfrm>
            <a:off x="10729455" y="4709925"/>
            <a:ext cx="1154100" cy="1090800"/>
          </a:xfrm>
          <a:prstGeom prst="rect">
            <a:avLst/>
          </a:prstGeom>
          <a:noFill/>
          <a:ln>
            <a:noFill/>
          </a:ln>
        </p:spPr>
        <p:txBody>
          <a:bodyPr spcFirstLastPara="1" wrap="square" lIns="91425" tIns="45700" rIns="91425" bIns="45700" anchor="ctr" anchorCtr="0">
            <a:noAutofit/>
          </a:bodyPr>
          <a:lstStyle>
            <a:lvl1pPr marL="0" lvl="0" indent="0" algn="l" rtl="0">
              <a:spcBef>
                <a:spcPts val="0"/>
              </a:spcBef>
              <a:buNone/>
              <a:defRPr/>
            </a:lvl1pPr>
            <a:lvl2pPr marL="0" lvl="1" indent="0" algn="l" rtl="0">
              <a:spcBef>
                <a:spcPts val="0"/>
              </a:spcBef>
              <a:buNone/>
              <a:defRPr/>
            </a:lvl2pPr>
            <a:lvl3pPr marL="0" lvl="2" indent="0" algn="l" rtl="0">
              <a:spcBef>
                <a:spcPts val="0"/>
              </a:spcBef>
              <a:buNone/>
              <a:defRPr/>
            </a:lvl3pPr>
            <a:lvl4pPr marL="0" lvl="3" indent="0" algn="l" rtl="0">
              <a:spcBef>
                <a:spcPts val="0"/>
              </a:spcBef>
              <a:buNone/>
              <a:defRPr/>
            </a:lvl4pPr>
            <a:lvl5pPr marL="0" lvl="4" indent="0" algn="l" rtl="0">
              <a:spcBef>
                <a:spcPts val="0"/>
              </a:spcBef>
              <a:buNone/>
              <a:defRPr/>
            </a:lvl5pPr>
            <a:lvl6pPr marL="0" lvl="5" indent="0" algn="l" rtl="0">
              <a:spcBef>
                <a:spcPts val="0"/>
              </a:spcBef>
              <a:buNone/>
              <a:defRPr/>
            </a:lvl6pPr>
            <a:lvl7pPr marL="0" lvl="6" indent="0" algn="l" rtl="0">
              <a:spcBef>
                <a:spcPts val="0"/>
              </a:spcBef>
              <a:buNone/>
              <a:defRPr/>
            </a:lvl7pPr>
            <a:lvl8pPr marL="0" lvl="7" indent="0" algn="l" rtl="0">
              <a:spcBef>
                <a:spcPts val="0"/>
              </a:spcBef>
              <a:buNone/>
              <a:defRPr/>
            </a:lvl8pPr>
            <a:lvl9pPr marL="0" lvl="8" indent="0" algn="l" rtl="0">
              <a:spcBef>
                <a:spcPts val="0"/>
              </a:spcBef>
              <a:buNone/>
              <a:defRPr/>
            </a:lvl9pPr>
          </a:lstStyle>
          <a:p>
            <a:pPr marL="0" lvl="0" indent="0">
              <a:spcBef>
                <a:spcPts val="0"/>
              </a:spcBef>
              <a:spcAft>
                <a:spcPts val="0"/>
              </a:spcAft>
              <a:buNone/>
            </a:pPr>
            <a:fld id="{00000000-1234-1234-1234-123412341234}" type="slidenum">
              <a:rPr lang="en-US"/>
              <a:t>‹#›</a:t>
            </a:fld>
            <a:endParaRPr/>
          </a:p>
        </p:txBody>
      </p:sp>
      <p:sp>
        <p:nvSpPr>
          <p:cNvPr id="135" name="Shape 135"/>
          <p:cNvSpPr txBox="1"/>
          <p:nvPr/>
        </p:nvSpPr>
        <p:spPr>
          <a:xfrm>
            <a:off x="583572" y="748116"/>
            <a:ext cx="609600" cy="5847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lt1"/>
              </a:buClr>
              <a:buSzPts val="7200"/>
              <a:buFont typeface="Trebuchet MS"/>
              <a:buNone/>
            </a:pPr>
            <a:r>
              <a:rPr lang="en-US" sz="7200" b="0" cap="none">
                <a:solidFill>
                  <a:schemeClr val="lt1"/>
                </a:solidFill>
                <a:latin typeface="Trebuchet MS"/>
                <a:ea typeface="Trebuchet MS"/>
                <a:cs typeface="Trebuchet MS"/>
                <a:sym typeface="Trebuchet MS"/>
              </a:rPr>
              <a:t>“</a:t>
            </a:r>
            <a:endParaRPr/>
          </a:p>
        </p:txBody>
      </p:sp>
      <p:sp>
        <p:nvSpPr>
          <p:cNvPr id="136" name="Shape 136"/>
          <p:cNvSpPr txBox="1"/>
          <p:nvPr/>
        </p:nvSpPr>
        <p:spPr>
          <a:xfrm>
            <a:off x="9662809" y="3033524"/>
            <a:ext cx="609600" cy="584700"/>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Clr>
                <a:schemeClr val="lt1"/>
              </a:buClr>
              <a:buSzPts val="7200"/>
              <a:buFont typeface="Trebuchet MS"/>
              <a:buNone/>
            </a:pPr>
            <a:r>
              <a:rPr lang="en-US" sz="7200" b="0" cap="none">
                <a:solidFill>
                  <a:schemeClr val="lt1"/>
                </a:solidFill>
                <a:latin typeface="Trebuchet MS"/>
                <a:ea typeface="Trebuchet MS"/>
                <a:cs typeface="Trebuchet MS"/>
                <a:sym typeface="Trebuchet MS"/>
              </a:rPr>
              <a:t>”</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Name Card">
  <p:cSld name="Name Card">
    <p:spTree>
      <p:nvGrpSpPr>
        <p:cNvPr id="1" name="Shape 137"/>
        <p:cNvGrpSpPr/>
        <p:nvPr/>
      </p:nvGrpSpPr>
      <p:grpSpPr>
        <a:xfrm>
          <a:off x="0" y="0"/>
          <a:ext cx="0" cy="0"/>
          <a:chOff x="0" y="0"/>
          <a:chExt cx="0" cy="0"/>
        </a:xfrm>
      </p:grpSpPr>
      <p:pic>
        <p:nvPicPr>
          <p:cNvPr id="138" name="Shape 138" descr="HD-ShadowLong.png"/>
          <p:cNvPicPr preferRelativeResize="0"/>
          <p:nvPr/>
        </p:nvPicPr>
        <p:blipFill rotWithShape="1">
          <a:blip r:embed="rId2">
            <a:alphaModFix/>
          </a:blip>
          <a:srcRect/>
          <a:stretch/>
        </p:blipFill>
        <p:spPr>
          <a:xfrm>
            <a:off x="1" y="5928628"/>
            <a:ext cx="10437813" cy="321164"/>
          </a:xfrm>
          <a:prstGeom prst="rect">
            <a:avLst/>
          </a:prstGeom>
          <a:noFill/>
          <a:ln>
            <a:noFill/>
          </a:ln>
        </p:spPr>
      </p:pic>
      <p:pic>
        <p:nvPicPr>
          <p:cNvPr id="139" name="Shape 139" descr="HD-ShadowShort.png"/>
          <p:cNvPicPr preferRelativeResize="0"/>
          <p:nvPr/>
        </p:nvPicPr>
        <p:blipFill rotWithShape="1">
          <a:blip r:embed="rId3">
            <a:alphaModFix/>
          </a:blip>
          <a:srcRect/>
          <a:stretch/>
        </p:blipFill>
        <p:spPr>
          <a:xfrm>
            <a:off x="10585826" y="5929622"/>
            <a:ext cx="1602998" cy="144270"/>
          </a:xfrm>
          <a:prstGeom prst="rect">
            <a:avLst/>
          </a:prstGeom>
          <a:noFill/>
          <a:ln>
            <a:noFill/>
          </a:ln>
        </p:spPr>
      </p:pic>
      <p:sp>
        <p:nvSpPr>
          <p:cNvPr id="140" name="Shape 140"/>
          <p:cNvSpPr/>
          <p:nvPr/>
        </p:nvSpPr>
        <p:spPr>
          <a:xfrm>
            <a:off x="0" y="4567988"/>
            <a:ext cx="10437900" cy="1368300"/>
          </a:xfrm>
          <a:prstGeom prst="rect">
            <a:avLst/>
          </a:prstGeom>
          <a:solidFill>
            <a:srgbClr val="262626"/>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1" name="Shape 141"/>
          <p:cNvSpPr/>
          <p:nvPr/>
        </p:nvSpPr>
        <p:spPr>
          <a:xfrm>
            <a:off x="10585827" y="4567988"/>
            <a:ext cx="1602900" cy="1368300"/>
          </a:xfrm>
          <a:prstGeom prst="rect">
            <a:avLst/>
          </a:prstGeom>
          <a:solidFill>
            <a:schemeClr val="accen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2" name="Shape 142"/>
          <p:cNvSpPr txBox="1">
            <a:spLocks noGrp="1"/>
          </p:cNvSpPr>
          <p:nvPr>
            <p:ph type="title"/>
          </p:nvPr>
        </p:nvSpPr>
        <p:spPr>
          <a:xfrm>
            <a:off x="680319" y="4711615"/>
            <a:ext cx="9613800" cy="588600"/>
          </a:xfrm>
          <a:prstGeom prst="rect">
            <a:avLst/>
          </a:prstGeom>
          <a:noFill/>
          <a:ln>
            <a:noFill/>
          </a:ln>
        </p:spPr>
        <p:txBody>
          <a:bodyPr spcFirstLastPara="1" wrap="square" lIns="91425" tIns="91425" rIns="91425" bIns="91425" anchor="b" anchorCtr="0">
            <a:normAutofit/>
          </a:bodyPr>
          <a:lstStyle>
            <a:lvl1pPr lvl="0" algn="l" rtl="0">
              <a:lnSpc>
                <a:spcPct val="90000"/>
              </a:lnSpc>
              <a:spcBef>
                <a:spcPts val="0"/>
              </a:spcBef>
              <a:spcAft>
                <a:spcPts val="0"/>
              </a:spcAft>
              <a:buClr>
                <a:schemeClr val="lt1"/>
              </a:buClr>
              <a:buSzPts val="3200"/>
              <a:buFont typeface="Trebuchet MS"/>
              <a:buNone/>
              <a:defRPr sz="32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43" name="Shape 143"/>
          <p:cNvSpPr txBox="1">
            <a:spLocks noGrp="1"/>
          </p:cNvSpPr>
          <p:nvPr>
            <p:ph type="body" idx="1"/>
          </p:nvPr>
        </p:nvSpPr>
        <p:spPr>
          <a:xfrm>
            <a:off x="680320" y="5300149"/>
            <a:ext cx="9613800" cy="502200"/>
          </a:xfrm>
          <a:prstGeom prst="rect">
            <a:avLst/>
          </a:prstGeom>
          <a:noFill/>
          <a:ln>
            <a:noFill/>
          </a:ln>
        </p:spPr>
        <p:txBody>
          <a:bodyPr spcFirstLastPara="1" wrap="square" lIns="91425" tIns="91425" rIns="91425" bIns="91425" anchor="t" anchorCtr="0">
            <a:normAutofit/>
          </a:bodyPr>
          <a:lstStyle>
            <a:lvl1pPr marL="457200" lvl="0" indent="-228600" algn="l" rtl="0">
              <a:lnSpc>
                <a:spcPct val="90000"/>
              </a:lnSpc>
              <a:spcBef>
                <a:spcPts val="1000"/>
              </a:spcBef>
              <a:spcAft>
                <a:spcPts val="0"/>
              </a:spcAft>
              <a:buClr>
                <a:schemeClr val="lt1"/>
              </a:buClr>
              <a:buSzPts val="1600"/>
              <a:buNone/>
              <a:defRPr sz="1600"/>
            </a:lvl1pPr>
            <a:lvl2pPr marL="914400" lvl="1" indent="-228600" algn="l" rtl="0">
              <a:lnSpc>
                <a:spcPct val="90000"/>
              </a:lnSpc>
              <a:spcBef>
                <a:spcPts val="500"/>
              </a:spcBef>
              <a:spcAft>
                <a:spcPts val="0"/>
              </a:spcAft>
              <a:buClr>
                <a:schemeClr val="lt1"/>
              </a:buClr>
              <a:buSzPts val="1400"/>
              <a:buNone/>
              <a:defRPr sz="1400"/>
            </a:lvl2pPr>
            <a:lvl3pPr marL="1371600" lvl="2" indent="-228600" algn="l" rtl="0">
              <a:lnSpc>
                <a:spcPct val="90000"/>
              </a:lnSpc>
              <a:spcBef>
                <a:spcPts val="500"/>
              </a:spcBef>
              <a:spcAft>
                <a:spcPts val="0"/>
              </a:spcAft>
              <a:buClr>
                <a:schemeClr val="lt1"/>
              </a:buClr>
              <a:buSzPts val="1200"/>
              <a:buNone/>
              <a:defRPr sz="1200"/>
            </a:lvl3pPr>
            <a:lvl4pPr marL="1828800" lvl="3" indent="-228600" algn="l" rtl="0">
              <a:lnSpc>
                <a:spcPct val="90000"/>
              </a:lnSpc>
              <a:spcBef>
                <a:spcPts val="500"/>
              </a:spcBef>
              <a:spcAft>
                <a:spcPts val="0"/>
              </a:spcAft>
              <a:buClr>
                <a:schemeClr val="lt1"/>
              </a:buClr>
              <a:buSzPts val="1000"/>
              <a:buNone/>
              <a:defRPr sz="1000"/>
            </a:lvl4pPr>
            <a:lvl5pPr marL="2286000" lvl="4" indent="-228600" algn="l" rtl="0">
              <a:lnSpc>
                <a:spcPct val="90000"/>
              </a:lnSpc>
              <a:spcBef>
                <a:spcPts val="500"/>
              </a:spcBef>
              <a:spcAft>
                <a:spcPts val="0"/>
              </a:spcAft>
              <a:buClr>
                <a:schemeClr val="lt1"/>
              </a:buClr>
              <a:buSzPts val="1000"/>
              <a:buNone/>
              <a:defRPr sz="1000"/>
            </a:lvl5pPr>
            <a:lvl6pPr marL="2743200" lvl="5" indent="-228600" algn="l" rtl="0">
              <a:lnSpc>
                <a:spcPct val="90000"/>
              </a:lnSpc>
              <a:spcBef>
                <a:spcPts val="500"/>
              </a:spcBef>
              <a:spcAft>
                <a:spcPts val="0"/>
              </a:spcAft>
              <a:buClr>
                <a:schemeClr val="lt1"/>
              </a:buClr>
              <a:buSzPts val="1000"/>
              <a:buNone/>
              <a:defRPr sz="1000"/>
            </a:lvl6pPr>
            <a:lvl7pPr marL="3200400" lvl="6" indent="-228600" algn="l" rtl="0">
              <a:lnSpc>
                <a:spcPct val="90000"/>
              </a:lnSpc>
              <a:spcBef>
                <a:spcPts val="500"/>
              </a:spcBef>
              <a:spcAft>
                <a:spcPts val="0"/>
              </a:spcAft>
              <a:buClr>
                <a:schemeClr val="lt1"/>
              </a:buClr>
              <a:buSzPts val="1000"/>
              <a:buNone/>
              <a:defRPr sz="1000"/>
            </a:lvl7pPr>
            <a:lvl8pPr marL="3657600" lvl="7" indent="-228600" algn="l" rtl="0">
              <a:lnSpc>
                <a:spcPct val="90000"/>
              </a:lnSpc>
              <a:spcBef>
                <a:spcPts val="500"/>
              </a:spcBef>
              <a:spcAft>
                <a:spcPts val="0"/>
              </a:spcAft>
              <a:buClr>
                <a:schemeClr val="lt1"/>
              </a:buClr>
              <a:buSzPts val="1000"/>
              <a:buNone/>
              <a:defRPr sz="1000"/>
            </a:lvl8pPr>
            <a:lvl9pPr marL="4114800" lvl="8" indent="-228600" algn="l" rtl="0">
              <a:lnSpc>
                <a:spcPct val="90000"/>
              </a:lnSpc>
              <a:spcBef>
                <a:spcPts val="500"/>
              </a:spcBef>
              <a:spcAft>
                <a:spcPts val="0"/>
              </a:spcAft>
              <a:buClr>
                <a:schemeClr val="lt1"/>
              </a:buClr>
              <a:buSzPts val="1000"/>
              <a:buNone/>
              <a:defRPr sz="1000"/>
            </a:lvl9pPr>
          </a:lstStyle>
          <a:p>
            <a:endParaRPr/>
          </a:p>
        </p:txBody>
      </p:sp>
      <p:sp>
        <p:nvSpPr>
          <p:cNvPr id="144" name="Shape 144"/>
          <p:cNvSpPr txBox="1">
            <a:spLocks noGrp="1"/>
          </p:cNvSpPr>
          <p:nvPr>
            <p:ph type="dt" idx="10"/>
          </p:nvPr>
        </p:nvSpPr>
        <p:spPr>
          <a:xfrm>
            <a:off x="7550981" y="5936187"/>
            <a:ext cx="2743200" cy="365100"/>
          </a:xfrm>
          <a:prstGeom prst="rect">
            <a:avLst/>
          </a:prstGeom>
          <a:noFill/>
          <a:ln>
            <a:noFill/>
          </a:ln>
        </p:spPr>
        <p:txBody>
          <a:bodyPr spcFirstLastPara="1" wrap="square" lIns="91425" tIns="91425" rIns="91425" bIns="91425" anchor="ctr" anchorCtr="0"/>
          <a:lstStyle>
            <a:lvl1pPr lvl="0" algn="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45" name="Shape 145"/>
          <p:cNvSpPr txBox="1">
            <a:spLocks noGrp="1"/>
          </p:cNvSpPr>
          <p:nvPr>
            <p:ph type="ftr" idx="11"/>
          </p:nvPr>
        </p:nvSpPr>
        <p:spPr>
          <a:xfrm>
            <a:off x="680321" y="5936188"/>
            <a:ext cx="6870600" cy="365100"/>
          </a:xfrm>
          <a:prstGeom prst="rect">
            <a:avLst/>
          </a:prstGeom>
          <a:noFill/>
          <a:ln>
            <a:noFill/>
          </a:ln>
        </p:spPr>
        <p:txBody>
          <a:bodyPr spcFirstLastPara="1" wrap="square" lIns="91425" tIns="91425" rIns="91425" bIns="91425" anchor="ctr" anchorCtr="0"/>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46" name="Shape 146"/>
          <p:cNvSpPr txBox="1">
            <a:spLocks noGrp="1"/>
          </p:cNvSpPr>
          <p:nvPr>
            <p:ph type="sldNum" idx="12"/>
          </p:nvPr>
        </p:nvSpPr>
        <p:spPr>
          <a:xfrm>
            <a:off x="10729455" y="4709925"/>
            <a:ext cx="1154100" cy="1090800"/>
          </a:xfrm>
          <a:prstGeom prst="rect">
            <a:avLst/>
          </a:prstGeom>
          <a:noFill/>
          <a:ln>
            <a:noFill/>
          </a:ln>
        </p:spPr>
        <p:txBody>
          <a:bodyPr spcFirstLastPara="1" wrap="square" lIns="91425" tIns="45700" rIns="91425" bIns="45700" anchor="ctr" anchorCtr="0">
            <a:noAutofit/>
          </a:bodyPr>
          <a:lstStyle>
            <a:lvl1pPr marL="0" lvl="0" indent="0" algn="l" rtl="0">
              <a:spcBef>
                <a:spcPts val="0"/>
              </a:spcBef>
              <a:buNone/>
              <a:defRPr/>
            </a:lvl1pPr>
            <a:lvl2pPr marL="0" lvl="1" indent="0" algn="l" rtl="0">
              <a:spcBef>
                <a:spcPts val="0"/>
              </a:spcBef>
              <a:buNone/>
              <a:defRPr/>
            </a:lvl2pPr>
            <a:lvl3pPr marL="0" lvl="2" indent="0" algn="l" rtl="0">
              <a:spcBef>
                <a:spcPts val="0"/>
              </a:spcBef>
              <a:buNone/>
              <a:defRPr/>
            </a:lvl3pPr>
            <a:lvl4pPr marL="0" lvl="3" indent="0" algn="l" rtl="0">
              <a:spcBef>
                <a:spcPts val="0"/>
              </a:spcBef>
              <a:buNone/>
              <a:defRPr/>
            </a:lvl4pPr>
            <a:lvl5pPr marL="0" lvl="4" indent="0" algn="l" rtl="0">
              <a:spcBef>
                <a:spcPts val="0"/>
              </a:spcBef>
              <a:buNone/>
              <a:defRPr/>
            </a:lvl5pPr>
            <a:lvl6pPr marL="0" lvl="5" indent="0" algn="l" rtl="0">
              <a:spcBef>
                <a:spcPts val="0"/>
              </a:spcBef>
              <a:buNone/>
              <a:defRPr/>
            </a:lvl6pPr>
            <a:lvl7pPr marL="0" lvl="6" indent="0" algn="l" rtl="0">
              <a:spcBef>
                <a:spcPts val="0"/>
              </a:spcBef>
              <a:buNone/>
              <a:defRPr/>
            </a:lvl7pPr>
            <a:lvl8pPr marL="0" lvl="7" indent="0" algn="l" rtl="0">
              <a:spcBef>
                <a:spcPts val="0"/>
              </a:spcBef>
              <a:buNone/>
              <a:defRPr/>
            </a:lvl8pPr>
            <a:lvl9pPr marL="0" lvl="8" indent="0" algn="l" rtl="0">
              <a:spcBef>
                <a:spcPts val="0"/>
              </a:spcBef>
              <a:buNone/>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3 Column">
  <p:cSld name="3 Column">
    <p:spTree>
      <p:nvGrpSpPr>
        <p:cNvPr id="1" name="Shape 147"/>
        <p:cNvGrpSpPr/>
        <p:nvPr/>
      </p:nvGrpSpPr>
      <p:grpSpPr>
        <a:xfrm>
          <a:off x="0" y="0"/>
          <a:ext cx="0" cy="0"/>
          <a:chOff x="0" y="0"/>
          <a:chExt cx="0" cy="0"/>
        </a:xfrm>
      </p:grpSpPr>
      <p:pic>
        <p:nvPicPr>
          <p:cNvPr id="148" name="Shape 148" descr="HD-ShadowLong.png"/>
          <p:cNvPicPr preferRelativeResize="0"/>
          <p:nvPr/>
        </p:nvPicPr>
        <p:blipFill rotWithShape="1">
          <a:blip r:embed="rId2">
            <a:alphaModFix/>
          </a:blip>
          <a:srcRect/>
          <a:stretch/>
        </p:blipFill>
        <p:spPr>
          <a:xfrm>
            <a:off x="1" y="1970240"/>
            <a:ext cx="10437813" cy="321164"/>
          </a:xfrm>
          <a:prstGeom prst="rect">
            <a:avLst/>
          </a:prstGeom>
          <a:noFill/>
          <a:ln>
            <a:noFill/>
          </a:ln>
        </p:spPr>
      </p:pic>
      <p:pic>
        <p:nvPicPr>
          <p:cNvPr id="149" name="Shape 149" descr="HD-ShadowShort.png"/>
          <p:cNvPicPr preferRelativeResize="0"/>
          <p:nvPr/>
        </p:nvPicPr>
        <p:blipFill rotWithShape="1">
          <a:blip r:embed="rId3">
            <a:alphaModFix/>
          </a:blip>
          <a:srcRect/>
          <a:stretch/>
        </p:blipFill>
        <p:spPr>
          <a:xfrm>
            <a:off x="10585826" y="1971234"/>
            <a:ext cx="1602998" cy="144270"/>
          </a:xfrm>
          <a:prstGeom prst="rect">
            <a:avLst/>
          </a:prstGeom>
          <a:noFill/>
          <a:ln>
            <a:noFill/>
          </a:ln>
        </p:spPr>
      </p:pic>
      <p:sp>
        <p:nvSpPr>
          <p:cNvPr id="150" name="Shape 150"/>
          <p:cNvSpPr/>
          <p:nvPr/>
        </p:nvSpPr>
        <p:spPr>
          <a:xfrm>
            <a:off x="0" y="609600"/>
            <a:ext cx="10437900" cy="1368300"/>
          </a:xfrm>
          <a:prstGeom prst="rect">
            <a:avLst/>
          </a:prstGeom>
          <a:solidFill>
            <a:srgbClr val="262626"/>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1" name="Shape 151"/>
          <p:cNvSpPr/>
          <p:nvPr/>
        </p:nvSpPr>
        <p:spPr>
          <a:xfrm>
            <a:off x="10585827" y="609600"/>
            <a:ext cx="1602900" cy="1368300"/>
          </a:xfrm>
          <a:prstGeom prst="rect">
            <a:avLst/>
          </a:prstGeom>
          <a:solidFill>
            <a:schemeClr val="accen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2" name="Shape 152"/>
          <p:cNvSpPr txBox="1">
            <a:spLocks noGrp="1"/>
          </p:cNvSpPr>
          <p:nvPr>
            <p:ph type="title"/>
          </p:nvPr>
        </p:nvSpPr>
        <p:spPr>
          <a:xfrm>
            <a:off x="669222" y="753228"/>
            <a:ext cx="9624900" cy="1080900"/>
          </a:xfrm>
          <a:prstGeom prst="rect">
            <a:avLst/>
          </a:prstGeom>
          <a:noFill/>
          <a:ln>
            <a:noFill/>
          </a:ln>
        </p:spPr>
        <p:txBody>
          <a:bodyPr spcFirstLastPara="1" wrap="square" lIns="91425" tIns="91425" rIns="91425" bIns="91425" anchor="ctr" anchorCtr="0">
            <a:normAutofit/>
          </a:bodyPr>
          <a:lstStyle>
            <a:lvl1pPr lvl="0" algn="l" rtl="0">
              <a:lnSpc>
                <a:spcPct val="90000"/>
              </a:lnSpc>
              <a:spcBef>
                <a:spcPts val="0"/>
              </a:spcBef>
              <a:spcAft>
                <a:spcPts val="0"/>
              </a:spcAft>
              <a:buClr>
                <a:schemeClr val="lt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53" name="Shape 153"/>
          <p:cNvSpPr txBox="1">
            <a:spLocks noGrp="1"/>
          </p:cNvSpPr>
          <p:nvPr>
            <p:ph type="body" idx="1"/>
          </p:nvPr>
        </p:nvSpPr>
        <p:spPr>
          <a:xfrm>
            <a:off x="660946" y="2336873"/>
            <a:ext cx="3069900" cy="576300"/>
          </a:xfrm>
          <a:prstGeom prst="rect">
            <a:avLst/>
          </a:prstGeom>
          <a:noFill/>
          <a:ln>
            <a:noFill/>
          </a:ln>
        </p:spPr>
        <p:txBody>
          <a:bodyPr spcFirstLastPara="1" wrap="square" lIns="91425" tIns="91425" rIns="91425" bIns="91425" anchor="b" anchorCtr="0"/>
          <a:lstStyle>
            <a:lvl1pPr marL="457200" lvl="0" indent="-228600" algn="l" rtl="0">
              <a:lnSpc>
                <a:spcPct val="90000"/>
              </a:lnSpc>
              <a:spcBef>
                <a:spcPts val="1000"/>
              </a:spcBef>
              <a:spcAft>
                <a:spcPts val="0"/>
              </a:spcAft>
              <a:buClr>
                <a:schemeClr val="lt1"/>
              </a:buClr>
              <a:buSzPts val="2400"/>
              <a:buNone/>
              <a:defRPr sz="2400" b="0">
                <a:solidFill>
                  <a:schemeClr val="lt1"/>
                </a:solidFill>
              </a:defRPr>
            </a:lvl1pPr>
            <a:lvl2pPr marL="914400" lvl="1" indent="-228600" algn="l" rtl="0">
              <a:lnSpc>
                <a:spcPct val="90000"/>
              </a:lnSpc>
              <a:spcBef>
                <a:spcPts val="500"/>
              </a:spcBef>
              <a:spcAft>
                <a:spcPts val="0"/>
              </a:spcAft>
              <a:buClr>
                <a:schemeClr val="lt1"/>
              </a:buClr>
              <a:buSzPts val="2000"/>
              <a:buNone/>
              <a:defRPr sz="2000" b="1"/>
            </a:lvl2pPr>
            <a:lvl3pPr marL="1371600" lvl="2" indent="-228600" algn="l" rtl="0">
              <a:lnSpc>
                <a:spcPct val="90000"/>
              </a:lnSpc>
              <a:spcBef>
                <a:spcPts val="500"/>
              </a:spcBef>
              <a:spcAft>
                <a:spcPts val="0"/>
              </a:spcAft>
              <a:buClr>
                <a:schemeClr val="lt1"/>
              </a:buClr>
              <a:buSzPts val="1800"/>
              <a:buNone/>
              <a:defRPr sz="1800" b="1"/>
            </a:lvl3pPr>
            <a:lvl4pPr marL="1828800" lvl="3" indent="-228600" algn="l" rtl="0">
              <a:lnSpc>
                <a:spcPct val="90000"/>
              </a:lnSpc>
              <a:spcBef>
                <a:spcPts val="500"/>
              </a:spcBef>
              <a:spcAft>
                <a:spcPts val="0"/>
              </a:spcAft>
              <a:buClr>
                <a:schemeClr val="lt1"/>
              </a:buClr>
              <a:buSzPts val="1600"/>
              <a:buNone/>
              <a:defRPr sz="1600" b="1"/>
            </a:lvl4pPr>
            <a:lvl5pPr marL="2286000" lvl="4" indent="-228600" algn="l" rtl="0">
              <a:lnSpc>
                <a:spcPct val="90000"/>
              </a:lnSpc>
              <a:spcBef>
                <a:spcPts val="500"/>
              </a:spcBef>
              <a:spcAft>
                <a:spcPts val="0"/>
              </a:spcAft>
              <a:buClr>
                <a:schemeClr val="lt1"/>
              </a:buClr>
              <a:buSzPts val="1600"/>
              <a:buNone/>
              <a:defRPr sz="1600" b="1"/>
            </a:lvl5pPr>
            <a:lvl6pPr marL="2743200" lvl="5" indent="-228600" algn="l" rtl="0">
              <a:lnSpc>
                <a:spcPct val="90000"/>
              </a:lnSpc>
              <a:spcBef>
                <a:spcPts val="500"/>
              </a:spcBef>
              <a:spcAft>
                <a:spcPts val="0"/>
              </a:spcAft>
              <a:buClr>
                <a:schemeClr val="lt1"/>
              </a:buClr>
              <a:buSzPts val="1600"/>
              <a:buNone/>
              <a:defRPr sz="1600" b="1"/>
            </a:lvl6pPr>
            <a:lvl7pPr marL="3200400" lvl="6" indent="-228600" algn="l" rtl="0">
              <a:lnSpc>
                <a:spcPct val="90000"/>
              </a:lnSpc>
              <a:spcBef>
                <a:spcPts val="500"/>
              </a:spcBef>
              <a:spcAft>
                <a:spcPts val="0"/>
              </a:spcAft>
              <a:buClr>
                <a:schemeClr val="lt1"/>
              </a:buClr>
              <a:buSzPts val="1600"/>
              <a:buNone/>
              <a:defRPr sz="1600" b="1"/>
            </a:lvl7pPr>
            <a:lvl8pPr marL="3657600" lvl="7" indent="-228600" algn="l" rtl="0">
              <a:lnSpc>
                <a:spcPct val="90000"/>
              </a:lnSpc>
              <a:spcBef>
                <a:spcPts val="500"/>
              </a:spcBef>
              <a:spcAft>
                <a:spcPts val="0"/>
              </a:spcAft>
              <a:buClr>
                <a:schemeClr val="lt1"/>
              </a:buClr>
              <a:buSzPts val="1600"/>
              <a:buNone/>
              <a:defRPr sz="1600" b="1"/>
            </a:lvl8pPr>
            <a:lvl9pPr marL="4114800" lvl="8" indent="-228600" algn="l" rtl="0">
              <a:lnSpc>
                <a:spcPct val="90000"/>
              </a:lnSpc>
              <a:spcBef>
                <a:spcPts val="500"/>
              </a:spcBef>
              <a:spcAft>
                <a:spcPts val="0"/>
              </a:spcAft>
              <a:buClr>
                <a:schemeClr val="lt1"/>
              </a:buClr>
              <a:buSzPts val="1600"/>
              <a:buNone/>
              <a:defRPr sz="1600" b="1"/>
            </a:lvl9pPr>
          </a:lstStyle>
          <a:p>
            <a:endParaRPr/>
          </a:p>
        </p:txBody>
      </p:sp>
      <p:sp>
        <p:nvSpPr>
          <p:cNvPr id="154" name="Shape 154"/>
          <p:cNvSpPr txBox="1">
            <a:spLocks noGrp="1"/>
          </p:cNvSpPr>
          <p:nvPr>
            <p:ph type="body" idx="2"/>
          </p:nvPr>
        </p:nvSpPr>
        <p:spPr>
          <a:xfrm>
            <a:off x="680322" y="3022673"/>
            <a:ext cx="3049800" cy="2913600"/>
          </a:xfrm>
          <a:prstGeom prst="rect">
            <a:avLst/>
          </a:prstGeom>
          <a:noFill/>
          <a:ln>
            <a:noFill/>
          </a:ln>
        </p:spPr>
        <p:txBody>
          <a:bodyPr spcFirstLastPara="1" wrap="square" lIns="91425" tIns="91425" rIns="91425" bIns="91425" anchor="t" anchorCtr="0">
            <a:normAutofit/>
          </a:bodyPr>
          <a:lstStyle>
            <a:lvl1pPr marL="457200" lvl="0" indent="-228600" algn="l" rtl="0">
              <a:lnSpc>
                <a:spcPct val="90000"/>
              </a:lnSpc>
              <a:spcBef>
                <a:spcPts val="1000"/>
              </a:spcBef>
              <a:spcAft>
                <a:spcPts val="0"/>
              </a:spcAft>
              <a:buClr>
                <a:schemeClr val="lt1"/>
              </a:buClr>
              <a:buSzPts val="1400"/>
              <a:buNone/>
              <a:defRPr sz="1400"/>
            </a:lvl1pPr>
            <a:lvl2pPr marL="914400" lvl="1" indent="-228600" algn="l" rtl="0">
              <a:lnSpc>
                <a:spcPct val="90000"/>
              </a:lnSpc>
              <a:spcBef>
                <a:spcPts val="500"/>
              </a:spcBef>
              <a:spcAft>
                <a:spcPts val="0"/>
              </a:spcAft>
              <a:buClr>
                <a:schemeClr val="lt1"/>
              </a:buClr>
              <a:buSzPts val="1200"/>
              <a:buNone/>
              <a:defRPr sz="1200"/>
            </a:lvl2pPr>
            <a:lvl3pPr marL="1371600" lvl="2" indent="-228600" algn="l" rtl="0">
              <a:lnSpc>
                <a:spcPct val="90000"/>
              </a:lnSpc>
              <a:spcBef>
                <a:spcPts val="500"/>
              </a:spcBef>
              <a:spcAft>
                <a:spcPts val="0"/>
              </a:spcAft>
              <a:buClr>
                <a:schemeClr val="lt1"/>
              </a:buClr>
              <a:buSzPts val="1000"/>
              <a:buNone/>
              <a:defRPr sz="1000"/>
            </a:lvl3pPr>
            <a:lvl4pPr marL="1828800" lvl="3" indent="-228600" algn="l" rtl="0">
              <a:lnSpc>
                <a:spcPct val="90000"/>
              </a:lnSpc>
              <a:spcBef>
                <a:spcPts val="500"/>
              </a:spcBef>
              <a:spcAft>
                <a:spcPts val="0"/>
              </a:spcAft>
              <a:buClr>
                <a:schemeClr val="lt1"/>
              </a:buClr>
              <a:buSzPts val="900"/>
              <a:buNone/>
              <a:defRPr sz="900"/>
            </a:lvl4pPr>
            <a:lvl5pPr marL="2286000" lvl="4" indent="-228600" algn="l" rtl="0">
              <a:lnSpc>
                <a:spcPct val="90000"/>
              </a:lnSpc>
              <a:spcBef>
                <a:spcPts val="500"/>
              </a:spcBef>
              <a:spcAft>
                <a:spcPts val="0"/>
              </a:spcAft>
              <a:buClr>
                <a:schemeClr val="lt1"/>
              </a:buClr>
              <a:buSzPts val="900"/>
              <a:buNone/>
              <a:defRPr sz="900"/>
            </a:lvl5pPr>
            <a:lvl6pPr marL="2743200" lvl="5" indent="-228600" algn="l" rtl="0">
              <a:lnSpc>
                <a:spcPct val="90000"/>
              </a:lnSpc>
              <a:spcBef>
                <a:spcPts val="500"/>
              </a:spcBef>
              <a:spcAft>
                <a:spcPts val="0"/>
              </a:spcAft>
              <a:buClr>
                <a:schemeClr val="lt1"/>
              </a:buClr>
              <a:buSzPts val="900"/>
              <a:buNone/>
              <a:defRPr sz="900"/>
            </a:lvl6pPr>
            <a:lvl7pPr marL="3200400" lvl="6" indent="-228600" algn="l" rtl="0">
              <a:lnSpc>
                <a:spcPct val="90000"/>
              </a:lnSpc>
              <a:spcBef>
                <a:spcPts val="500"/>
              </a:spcBef>
              <a:spcAft>
                <a:spcPts val="0"/>
              </a:spcAft>
              <a:buClr>
                <a:schemeClr val="lt1"/>
              </a:buClr>
              <a:buSzPts val="900"/>
              <a:buNone/>
              <a:defRPr sz="900"/>
            </a:lvl7pPr>
            <a:lvl8pPr marL="3657600" lvl="7" indent="-228600" algn="l" rtl="0">
              <a:lnSpc>
                <a:spcPct val="90000"/>
              </a:lnSpc>
              <a:spcBef>
                <a:spcPts val="500"/>
              </a:spcBef>
              <a:spcAft>
                <a:spcPts val="0"/>
              </a:spcAft>
              <a:buClr>
                <a:schemeClr val="lt1"/>
              </a:buClr>
              <a:buSzPts val="900"/>
              <a:buNone/>
              <a:defRPr sz="900"/>
            </a:lvl8pPr>
            <a:lvl9pPr marL="4114800" lvl="8" indent="-228600" algn="l" rtl="0">
              <a:lnSpc>
                <a:spcPct val="90000"/>
              </a:lnSpc>
              <a:spcBef>
                <a:spcPts val="500"/>
              </a:spcBef>
              <a:spcAft>
                <a:spcPts val="0"/>
              </a:spcAft>
              <a:buClr>
                <a:schemeClr val="lt1"/>
              </a:buClr>
              <a:buSzPts val="900"/>
              <a:buNone/>
              <a:defRPr sz="900"/>
            </a:lvl9pPr>
          </a:lstStyle>
          <a:p>
            <a:endParaRPr/>
          </a:p>
        </p:txBody>
      </p:sp>
      <p:sp>
        <p:nvSpPr>
          <p:cNvPr id="155" name="Shape 155"/>
          <p:cNvSpPr txBox="1">
            <a:spLocks noGrp="1"/>
          </p:cNvSpPr>
          <p:nvPr>
            <p:ph type="body" idx="3"/>
          </p:nvPr>
        </p:nvSpPr>
        <p:spPr>
          <a:xfrm>
            <a:off x="3956025" y="2336873"/>
            <a:ext cx="3063300" cy="576300"/>
          </a:xfrm>
          <a:prstGeom prst="rect">
            <a:avLst/>
          </a:prstGeom>
          <a:noFill/>
          <a:ln>
            <a:noFill/>
          </a:ln>
        </p:spPr>
        <p:txBody>
          <a:bodyPr spcFirstLastPara="1" wrap="square" lIns="91425" tIns="91425" rIns="91425" bIns="91425" anchor="b" anchorCtr="0"/>
          <a:lstStyle>
            <a:lvl1pPr marL="457200" lvl="0" indent="-228600" algn="l" rtl="0">
              <a:lnSpc>
                <a:spcPct val="90000"/>
              </a:lnSpc>
              <a:spcBef>
                <a:spcPts val="1000"/>
              </a:spcBef>
              <a:spcAft>
                <a:spcPts val="0"/>
              </a:spcAft>
              <a:buClr>
                <a:schemeClr val="lt1"/>
              </a:buClr>
              <a:buSzPts val="2400"/>
              <a:buNone/>
              <a:defRPr sz="2400" b="0">
                <a:solidFill>
                  <a:schemeClr val="lt1"/>
                </a:solidFill>
              </a:defRPr>
            </a:lvl1pPr>
            <a:lvl2pPr marL="914400" lvl="1" indent="-228600" algn="l" rtl="0">
              <a:lnSpc>
                <a:spcPct val="90000"/>
              </a:lnSpc>
              <a:spcBef>
                <a:spcPts val="500"/>
              </a:spcBef>
              <a:spcAft>
                <a:spcPts val="0"/>
              </a:spcAft>
              <a:buClr>
                <a:schemeClr val="lt1"/>
              </a:buClr>
              <a:buSzPts val="2000"/>
              <a:buNone/>
              <a:defRPr sz="2000" b="1"/>
            </a:lvl2pPr>
            <a:lvl3pPr marL="1371600" lvl="2" indent="-228600" algn="l" rtl="0">
              <a:lnSpc>
                <a:spcPct val="90000"/>
              </a:lnSpc>
              <a:spcBef>
                <a:spcPts val="500"/>
              </a:spcBef>
              <a:spcAft>
                <a:spcPts val="0"/>
              </a:spcAft>
              <a:buClr>
                <a:schemeClr val="lt1"/>
              </a:buClr>
              <a:buSzPts val="1800"/>
              <a:buNone/>
              <a:defRPr sz="1800" b="1"/>
            </a:lvl3pPr>
            <a:lvl4pPr marL="1828800" lvl="3" indent="-228600" algn="l" rtl="0">
              <a:lnSpc>
                <a:spcPct val="90000"/>
              </a:lnSpc>
              <a:spcBef>
                <a:spcPts val="500"/>
              </a:spcBef>
              <a:spcAft>
                <a:spcPts val="0"/>
              </a:spcAft>
              <a:buClr>
                <a:schemeClr val="lt1"/>
              </a:buClr>
              <a:buSzPts val="1600"/>
              <a:buNone/>
              <a:defRPr sz="1600" b="1"/>
            </a:lvl4pPr>
            <a:lvl5pPr marL="2286000" lvl="4" indent="-228600" algn="l" rtl="0">
              <a:lnSpc>
                <a:spcPct val="90000"/>
              </a:lnSpc>
              <a:spcBef>
                <a:spcPts val="500"/>
              </a:spcBef>
              <a:spcAft>
                <a:spcPts val="0"/>
              </a:spcAft>
              <a:buClr>
                <a:schemeClr val="lt1"/>
              </a:buClr>
              <a:buSzPts val="1600"/>
              <a:buNone/>
              <a:defRPr sz="1600" b="1"/>
            </a:lvl5pPr>
            <a:lvl6pPr marL="2743200" lvl="5" indent="-228600" algn="l" rtl="0">
              <a:lnSpc>
                <a:spcPct val="90000"/>
              </a:lnSpc>
              <a:spcBef>
                <a:spcPts val="500"/>
              </a:spcBef>
              <a:spcAft>
                <a:spcPts val="0"/>
              </a:spcAft>
              <a:buClr>
                <a:schemeClr val="lt1"/>
              </a:buClr>
              <a:buSzPts val="1600"/>
              <a:buNone/>
              <a:defRPr sz="1600" b="1"/>
            </a:lvl6pPr>
            <a:lvl7pPr marL="3200400" lvl="6" indent="-228600" algn="l" rtl="0">
              <a:lnSpc>
                <a:spcPct val="90000"/>
              </a:lnSpc>
              <a:spcBef>
                <a:spcPts val="500"/>
              </a:spcBef>
              <a:spcAft>
                <a:spcPts val="0"/>
              </a:spcAft>
              <a:buClr>
                <a:schemeClr val="lt1"/>
              </a:buClr>
              <a:buSzPts val="1600"/>
              <a:buNone/>
              <a:defRPr sz="1600" b="1"/>
            </a:lvl7pPr>
            <a:lvl8pPr marL="3657600" lvl="7" indent="-228600" algn="l" rtl="0">
              <a:lnSpc>
                <a:spcPct val="90000"/>
              </a:lnSpc>
              <a:spcBef>
                <a:spcPts val="500"/>
              </a:spcBef>
              <a:spcAft>
                <a:spcPts val="0"/>
              </a:spcAft>
              <a:buClr>
                <a:schemeClr val="lt1"/>
              </a:buClr>
              <a:buSzPts val="1600"/>
              <a:buNone/>
              <a:defRPr sz="1600" b="1"/>
            </a:lvl8pPr>
            <a:lvl9pPr marL="4114800" lvl="8" indent="-228600" algn="l" rtl="0">
              <a:lnSpc>
                <a:spcPct val="90000"/>
              </a:lnSpc>
              <a:spcBef>
                <a:spcPts val="500"/>
              </a:spcBef>
              <a:spcAft>
                <a:spcPts val="0"/>
              </a:spcAft>
              <a:buClr>
                <a:schemeClr val="lt1"/>
              </a:buClr>
              <a:buSzPts val="1600"/>
              <a:buNone/>
              <a:defRPr sz="1600" b="1"/>
            </a:lvl9pPr>
          </a:lstStyle>
          <a:p>
            <a:endParaRPr/>
          </a:p>
        </p:txBody>
      </p:sp>
      <p:sp>
        <p:nvSpPr>
          <p:cNvPr id="156" name="Shape 156"/>
          <p:cNvSpPr txBox="1">
            <a:spLocks noGrp="1"/>
          </p:cNvSpPr>
          <p:nvPr>
            <p:ph type="body" idx="4"/>
          </p:nvPr>
        </p:nvSpPr>
        <p:spPr>
          <a:xfrm>
            <a:off x="3945470" y="3022673"/>
            <a:ext cx="3063300" cy="2913600"/>
          </a:xfrm>
          <a:prstGeom prst="rect">
            <a:avLst/>
          </a:prstGeom>
          <a:noFill/>
          <a:ln>
            <a:noFill/>
          </a:ln>
        </p:spPr>
        <p:txBody>
          <a:bodyPr spcFirstLastPara="1" wrap="square" lIns="91425" tIns="91425" rIns="91425" bIns="91425" anchor="t" anchorCtr="0">
            <a:normAutofit/>
          </a:bodyPr>
          <a:lstStyle>
            <a:lvl1pPr marL="457200" lvl="0" indent="-228600" algn="l" rtl="0">
              <a:lnSpc>
                <a:spcPct val="90000"/>
              </a:lnSpc>
              <a:spcBef>
                <a:spcPts val="1000"/>
              </a:spcBef>
              <a:spcAft>
                <a:spcPts val="0"/>
              </a:spcAft>
              <a:buClr>
                <a:schemeClr val="lt1"/>
              </a:buClr>
              <a:buSzPts val="1400"/>
              <a:buNone/>
              <a:defRPr sz="1400"/>
            </a:lvl1pPr>
            <a:lvl2pPr marL="914400" lvl="1" indent="-228600" algn="l" rtl="0">
              <a:lnSpc>
                <a:spcPct val="90000"/>
              </a:lnSpc>
              <a:spcBef>
                <a:spcPts val="500"/>
              </a:spcBef>
              <a:spcAft>
                <a:spcPts val="0"/>
              </a:spcAft>
              <a:buClr>
                <a:schemeClr val="lt1"/>
              </a:buClr>
              <a:buSzPts val="1200"/>
              <a:buNone/>
              <a:defRPr sz="1200"/>
            </a:lvl2pPr>
            <a:lvl3pPr marL="1371600" lvl="2" indent="-228600" algn="l" rtl="0">
              <a:lnSpc>
                <a:spcPct val="90000"/>
              </a:lnSpc>
              <a:spcBef>
                <a:spcPts val="500"/>
              </a:spcBef>
              <a:spcAft>
                <a:spcPts val="0"/>
              </a:spcAft>
              <a:buClr>
                <a:schemeClr val="lt1"/>
              </a:buClr>
              <a:buSzPts val="1000"/>
              <a:buNone/>
              <a:defRPr sz="1000"/>
            </a:lvl3pPr>
            <a:lvl4pPr marL="1828800" lvl="3" indent="-228600" algn="l" rtl="0">
              <a:lnSpc>
                <a:spcPct val="90000"/>
              </a:lnSpc>
              <a:spcBef>
                <a:spcPts val="500"/>
              </a:spcBef>
              <a:spcAft>
                <a:spcPts val="0"/>
              </a:spcAft>
              <a:buClr>
                <a:schemeClr val="lt1"/>
              </a:buClr>
              <a:buSzPts val="900"/>
              <a:buNone/>
              <a:defRPr sz="900"/>
            </a:lvl4pPr>
            <a:lvl5pPr marL="2286000" lvl="4" indent="-228600" algn="l" rtl="0">
              <a:lnSpc>
                <a:spcPct val="90000"/>
              </a:lnSpc>
              <a:spcBef>
                <a:spcPts val="500"/>
              </a:spcBef>
              <a:spcAft>
                <a:spcPts val="0"/>
              </a:spcAft>
              <a:buClr>
                <a:schemeClr val="lt1"/>
              </a:buClr>
              <a:buSzPts val="900"/>
              <a:buNone/>
              <a:defRPr sz="900"/>
            </a:lvl5pPr>
            <a:lvl6pPr marL="2743200" lvl="5" indent="-228600" algn="l" rtl="0">
              <a:lnSpc>
                <a:spcPct val="90000"/>
              </a:lnSpc>
              <a:spcBef>
                <a:spcPts val="500"/>
              </a:spcBef>
              <a:spcAft>
                <a:spcPts val="0"/>
              </a:spcAft>
              <a:buClr>
                <a:schemeClr val="lt1"/>
              </a:buClr>
              <a:buSzPts val="900"/>
              <a:buNone/>
              <a:defRPr sz="900"/>
            </a:lvl6pPr>
            <a:lvl7pPr marL="3200400" lvl="6" indent="-228600" algn="l" rtl="0">
              <a:lnSpc>
                <a:spcPct val="90000"/>
              </a:lnSpc>
              <a:spcBef>
                <a:spcPts val="500"/>
              </a:spcBef>
              <a:spcAft>
                <a:spcPts val="0"/>
              </a:spcAft>
              <a:buClr>
                <a:schemeClr val="lt1"/>
              </a:buClr>
              <a:buSzPts val="900"/>
              <a:buNone/>
              <a:defRPr sz="900"/>
            </a:lvl7pPr>
            <a:lvl8pPr marL="3657600" lvl="7" indent="-228600" algn="l" rtl="0">
              <a:lnSpc>
                <a:spcPct val="90000"/>
              </a:lnSpc>
              <a:spcBef>
                <a:spcPts val="500"/>
              </a:spcBef>
              <a:spcAft>
                <a:spcPts val="0"/>
              </a:spcAft>
              <a:buClr>
                <a:schemeClr val="lt1"/>
              </a:buClr>
              <a:buSzPts val="900"/>
              <a:buNone/>
              <a:defRPr sz="900"/>
            </a:lvl8pPr>
            <a:lvl9pPr marL="4114800" lvl="8" indent="-228600" algn="l" rtl="0">
              <a:lnSpc>
                <a:spcPct val="90000"/>
              </a:lnSpc>
              <a:spcBef>
                <a:spcPts val="500"/>
              </a:spcBef>
              <a:spcAft>
                <a:spcPts val="0"/>
              </a:spcAft>
              <a:buClr>
                <a:schemeClr val="lt1"/>
              </a:buClr>
              <a:buSzPts val="900"/>
              <a:buNone/>
              <a:defRPr sz="900"/>
            </a:lvl9pPr>
          </a:lstStyle>
          <a:p>
            <a:endParaRPr/>
          </a:p>
        </p:txBody>
      </p:sp>
      <p:sp>
        <p:nvSpPr>
          <p:cNvPr id="157" name="Shape 157"/>
          <p:cNvSpPr txBox="1">
            <a:spLocks noGrp="1"/>
          </p:cNvSpPr>
          <p:nvPr>
            <p:ph type="body" idx="5"/>
          </p:nvPr>
        </p:nvSpPr>
        <p:spPr>
          <a:xfrm>
            <a:off x="7224156" y="2336873"/>
            <a:ext cx="3069900" cy="576300"/>
          </a:xfrm>
          <a:prstGeom prst="rect">
            <a:avLst/>
          </a:prstGeom>
          <a:noFill/>
          <a:ln>
            <a:noFill/>
          </a:ln>
        </p:spPr>
        <p:txBody>
          <a:bodyPr spcFirstLastPara="1" wrap="square" lIns="91425" tIns="91425" rIns="91425" bIns="91425" anchor="b" anchorCtr="0"/>
          <a:lstStyle>
            <a:lvl1pPr marL="457200" lvl="0" indent="-228600" algn="l" rtl="0">
              <a:lnSpc>
                <a:spcPct val="90000"/>
              </a:lnSpc>
              <a:spcBef>
                <a:spcPts val="1000"/>
              </a:spcBef>
              <a:spcAft>
                <a:spcPts val="0"/>
              </a:spcAft>
              <a:buClr>
                <a:schemeClr val="lt1"/>
              </a:buClr>
              <a:buSzPts val="2400"/>
              <a:buNone/>
              <a:defRPr sz="2400" b="0">
                <a:solidFill>
                  <a:schemeClr val="lt1"/>
                </a:solidFill>
              </a:defRPr>
            </a:lvl1pPr>
            <a:lvl2pPr marL="914400" lvl="1" indent="-228600" algn="l" rtl="0">
              <a:lnSpc>
                <a:spcPct val="90000"/>
              </a:lnSpc>
              <a:spcBef>
                <a:spcPts val="500"/>
              </a:spcBef>
              <a:spcAft>
                <a:spcPts val="0"/>
              </a:spcAft>
              <a:buClr>
                <a:schemeClr val="lt1"/>
              </a:buClr>
              <a:buSzPts val="2000"/>
              <a:buNone/>
              <a:defRPr sz="2000" b="1"/>
            </a:lvl2pPr>
            <a:lvl3pPr marL="1371600" lvl="2" indent="-228600" algn="l" rtl="0">
              <a:lnSpc>
                <a:spcPct val="90000"/>
              </a:lnSpc>
              <a:spcBef>
                <a:spcPts val="500"/>
              </a:spcBef>
              <a:spcAft>
                <a:spcPts val="0"/>
              </a:spcAft>
              <a:buClr>
                <a:schemeClr val="lt1"/>
              </a:buClr>
              <a:buSzPts val="1800"/>
              <a:buNone/>
              <a:defRPr sz="1800" b="1"/>
            </a:lvl3pPr>
            <a:lvl4pPr marL="1828800" lvl="3" indent="-228600" algn="l" rtl="0">
              <a:lnSpc>
                <a:spcPct val="90000"/>
              </a:lnSpc>
              <a:spcBef>
                <a:spcPts val="500"/>
              </a:spcBef>
              <a:spcAft>
                <a:spcPts val="0"/>
              </a:spcAft>
              <a:buClr>
                <a:schemeClr val="lt1"/>
              </a:buClr>
              <a:buSzPts val="1600"/>
              <a:buNone/>
              <a:defRPr sz="1600" b="1"/>
            </a:lvl4pPr>
            <a:lvl5pPr marL="2286000" lvl="4" indent="-228600" algn="l" rtl="0">
              <a:lnSpc>
                <a:spcPct val="90000"/>
              </a:lnSpc>
              <a:spcBef>
                <a:spcPts val="500"/>
              </a:spcBef>
              <a:spcAft>
                <a:spcPts val="0"/>
              </a:spcAft>
              <a:buClr>
                <a:schemeClr val="lt1"/>
              </a:buClr>
              <a:buSzPts val="1600"/>
              <a:buNone/>
              <a:defRPr sz="1600" b="1"/>
            </a:lvl5pPr>
            <a:lvl6pPr marL="2743200" lvl="5" indent="-228600" algn="l" rtl="0">
              <a:lnSpc>
                <a:spcPct val="90000"/>
              </a:lnSpc>
              <a:spcBef>
                <a:spcPts val="500"/>
              </a:spcBef>
              <a:spcAft>
                <a:spcPts val="0"/>
              </a:spcAft>
              <a:buClr>
                <a:schemeClr val="lt1"/>
              </a:buClr>
              <a:buSzPts val="1600"/>
              <a:buNone/>
              <a:defRPr sz="1600" b="1"/>
            </a:lvl6pPr>
            <a:lvl7pPr marL="3200400" lvl="6" indent="-228600" algn="l" rtl="0">
              <a:lnSpc>
                <a:spcPct val="90000"/>
              </a:lnSpc>
              <a:spcBef>
                <a:spcPts val="500"/>
              </a:spcBef>
              <a:spcAft>
                <a:spcPts val="0"/>
              </a:spcAft>
              <a:buClr>
                <a:schemeClr val="lt1"/>
              </a:buClr>
              <a:buSzPts val="1600"/>
              <a:buNone/>
              <a:defRPr sz="1600" b="1"/>
            </a:lvl7pPr>
            <a:lvl8pPr marL="3657600" lvl="7" indent="-228600" algn="l" rtl="0">
              <a:lnSpc>
                <a:spcPct val="90000"/>
              </a:lnSpc>
              <a:spcBef>
                <a:spcPts val="500"/>
              </a:spcBef>
              <a:spcAft>
                <a:spcPts val="0"/>
              </a:spcAft>
              <a:buClr>
                <a:schemeClr val="lt1"/>
              </a:buClr>
              <a:buSzPts val="1600"/>
              <a:buNone/>
              <a:defRPr sz="1600" b="1"/>
            </a:lvl8pPr>
            <a:lvl9pPr marL="4114800" lvl="8" indent="-228600" algn="l" rtl="0">
              <a:lnSpc>
                <a:spcPct val="90000"/>
              </a:lnSpc>
              <a:spcBef>
                <a:spcPts val="500"/>
              </a:spcBef>
              <a:spcAft>
                <a:spcPts val="0"/>
              </a:spcAft>
              <a:buClr>
                <a:schemeClr val="lt1"/>
              </a:buClr>
              <a:buSzPts val="1600"/>
              <a:buNone/>
              <a:defRPr sz="1600" b="1"/>
            </a:lvl9pPr>
          </a:lstStyle>
          <a:p>
            <a:endParaRPr/>
          </a:p>
        </p:txBody>
      </p:sp>
      <p:sp>
        <p:nvSpPr>
          <p:cNvPr id="158" name="Shape 158"/>
          <p:cNvSpPr txBox="1">
            <a:spLocks noGrp="1"/>
          </p:cNvSpPr>
          <p:nvPr>
            <p:ph type="body" idx="6"/>
          </p:nvPr>
        </p:nvSpPr>
        <p:spPr>
          <a:xfrm>
            <a:off x="7224156" y="3022673"/>
            <a:ext cx="3069900" cy="2913600"/>
          </a:xfrm>
          <a:prstGeom prst="rect">
            <a:avLst/>
          </a:prstGeom>
          <a:noFill/>
          <a:ln>
            <a:noFill/>
          </a:ln>
        </p:spPr>
        <p:txBody>
          <a:bodyPr spcFirstLastPara="1" wrap="square" lIns="91425" tIns="91425" rIns="91425" bIns="91425" anchor="t" anchorCtr="0">
            <a:normAutofit/>
          </a:bodyPr>
          <a:lstStyle>
            <a:lvl1pPr marL="457200" lvl="0" indent="-228600" algn="l" rtl="0">
              <a:lnSpc>
                <a:spcPct val="90000"/>
              </a:lnSpc>
              <a:spcBef>
                <a:spcPts val="1000"/>
              </a:spcBef>
              <a:spcAft>
                <a:spcPts val="0"/>
              </a:spcAft>
              <a:buClr>
                <a:schemeClr val="lt1"/>
              </a:buClr>
              <a:buSzPts val="1400"/>
              <a:buNone/>
              <a:defRPr sz="1400"/>
            </a:lvl1pPr>
            <a:lvl2pPr marL="914400" lvl="1" indent="-228600" algn="l" rtl="0">
              <a:lnSpc>
                <a:spcPct val="90000"/>
              </a:lnSpc>
              <a:spcBef>
                <a:spcPts val="500"/>
              </a:spcBef>
              <a:spcAft>
                <a:spcPts val="0"/>
              </a:spcAft>
              <a:buClr>
                <a:schemeClr val="lt1"/>
              </a:buClr>
              <a:buSzPts val="1200"/>
              <a:buNone/>
              <a:defRPr sz="1200"/>
            </a:lvl2pPr>
            <a:lvl3pPr marL="1371600" lvl="2" indent="-228600" algn="l" rtl="0">
              <a:lnSpc>
                <a:spcPct val="90000"/>
              </a:lnSpc>
              <a:spcBef>
                <a:spcPts val="500"/>
              </a:spcBef>
              <a:spcAft>
                <a:spcPts val="0"/>
              </a:spcAft>
              <a:buClr>
                <a:schemeClr val="lt1"/>
              </a:buClr>
              <a:buSzPts val="1000"/>
              <a:buNone/>
              <a:defRPr sz="1000"/>
            </a:lvl3pPr>
            <a:lvl4pPr marL="1828800" lvl="3" indent="-228600" algn="l" rtl="0">
              <a:lnSpc>
                <a:spcPct val="90000"/>
              </a:lnSpc>
              <a:spcBef>
                <a:spcPts val="500"/>
              </a:spcBef>
              <a:spcAft>
                <a:spcPts val="0"/>
              </a:spcAft>
              <a:buClr>
                <a:schemeClr val="lt1"/>
              </a:buClr>
              <a:buSzPts val="900"/>
              <a:buNone/>
              <a:defRPr sz="900"/>
            </a:lvl4pPr>
            <a:lvl5pPr marL="2286000" lvl="4" indent="-228600" algn="l" rtl="0">
              <a:lnSpc>
                <a:spcPct val="90000"/>
              </a:lnSpc>
              <a:spcBef>
                <a:spcPts val="500"/>
              </a:spcBef>
              <a:spcAft>
                <a:spcPts val="0"/>
              </a:spcAft>
              <a:buClr>
                <a:schemeClr val="lt1"/>
              </a:buClr>
              <a:buSzPts val="900"/>
              <a:buNone/>
              <a:defRPr sz="900"/>
            </a:lvl5pPr>
            <a:lvl6pPr marL="2743200" lvl="5" indent="-228600" algn="l" rtl="0">
              <a:lnSpc>
                <a:spcPct val="90000"/>
              </a:lnSpc>
              <a:spcBef>
                <a:spcPts val="500"/>
              </a:spcBef>
              <a:spcAft>
                <a:spcPts val="0"/>
              </a:spcAft>
              <a:buClr>
                <a:schemeClr val="lt1"/>
              </a:buClr>
              <a:buSzPts val="900"/>
              <a:buNone/>
              <a:defRPr sz="900"/>
            </a:lvl6pPr>
            <a:lvl7pPr marL="3200400" lvl="6" indent="-228600" algn="l" rtl="0">
              <a:lnSpc>
                <a:spcPct val="90000"/>
              </a:lnSpc>
              <a:spcBef>
                <a:spcPts val="500"/>
              </a:spcBef>
              <a:spcAft>
                <a:spcPts val="0"/>
              </a:spcAft>
              <a:buClr>
                <a:schemeClr val="lt1"/>
              </a:buClr>
              <a:buSzPts val="900"/>
              <a:buNone/>
              <a:defRPr sz="900"/>
            </a:lvl7pPr>
            <a:lvl8pPr marL="3657600" lvl="7" indent="-228600" algn="l" rtl="0">
              <a:lnSpc>
                <a:spcPct val="90000"/>
              </a:lnSpc>
              <a:spcBef>
                <a:spcPts val="500"/>
              </a:spcBef>
              <a:spcAft>
                <a:spcPts val="0"/>
              </a:spcAft>
              <a:buClr>
                <a:schemeClr val="lt1"/>
              </a:buClr>
              <a:buSzPts val="900"/>
              <a:buNone/>
              <a:defRPr sz="900"/>
            </a:lvl8pPr>
            <a:lvl9pPr marL="4114800" lvl="8" indent="-228600" algn="l" rtl="0">
              <a:lnSpc>
                <a:spcPct val="90000"/>
              </a:lnSpc>
              <a:spcBef>
                <a:spcPts val="500"/>
              </a:spcBef>
              <a:spcAft>
                <a:spcPts val="0"/>
              </a:spcAft>
              <a:buClr>
                <a:schemeClr val="lt1"/>
              </a:buClr>
              <a:buSzPts val="900"/>
              <a:buNone/>
              <a:defRPr sz="900"/>
            </a:lvl9pPr>
          </a:lstStyle>
          <a:p>
            <a:endParaRPr/>
          </a:p>
        </p:txBody>
      </p:sp>
      <p:sp>
        <p:nvSpPr>
          <p:cNvPr id="159" name="Shape 159"/>
          <p:cNvSpPr txBox="1">
            <a:spLocks noGrp="1"/>
          </p:cNvSpPr>
          <p:nvPr>
            <p:ph type="dt" idx="10"/>
          </p:nvPr>
        </p:nvSpPr>
        <p:spPr>
          <a:xfrm>
            <a:off x="7550981" y="5936187"/>
            <a:ext cx="2743200" cy="365100"/>
          </a:xfrm>
          <a:prstGeom prst="rect">
            <a:avLst/>
          </a:prstGeom>
          <a:noFill/>
          <a:ln>
            <a:noFill/>
          </a:ln>
        </p:spPr>
        <p:txBody>
          <a:bodyPr spcFirstLastPara="1" wrap="square" lIns="91425" tIns="91425" rIns="91425" bIns="91425" anchor="ctr" anchorCtr="0"/>
          <a:lstStyle>
            <a:lvl1pPr lvl="0" algn="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60" name="Shape 160"/>
          <p:cNvSpPr txBox="1">
            <a:spLocks noGrp="1"/>
          </p:cNvSpPr>
          <p:nvPr>
            <p:ph type="ftr" idx="11"/>
          </p:nvPr>
        </p:nvSpPr>
        <p:spPr>
          <a:xfrm>
            <a:off x="680321" y="5936188"/>
            <a:ext cx="6870600" cy="365100"/>
          </a:xfrm>
          <a:prstGeom prst="rect">
            <a:avLst/>
          </a:prstGeom>
          <a:noFill/>
          <a:ln>
            <a:noFill/>
          </a:ln>
        </p:spPr>
        <p:txBody>
          <a:bodyPr spcFirstLastPara="1" wrap="square" lIns="91425" tIns="91425" rIns="91425" bIns="91425" anchor="ctr" anchorCtr="0"/>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61" name="Shape 161"/>
          <p:cNvSpPr txBox="1">
            <a:spLocks noGrp="1"/>
          </p:cNvSpPr>
          <p:nvPr>
            <p:ph type="sldNum" idx="12"/>
          </p:nvPr>
        </p:nvSpPr>
        <p:spPr>
          <a:xfrm>
            <a:off x="10729455" y="753227"/>
            <a:ext cx="1154100" cy="1090800"/>
          </a:xfrm>
          <a:prstGeom prst="rect">
            <a:avLst/>
          </a:prstGeom>
          <a:noFill/>
          <a:ln>
            <a:noFill/>
          </a:ln>
        </p:spPr>
        <p:txBody>
          <a:bodyPr spcFirstLastPara="1" wrap="square" lIns="91425" tIns="45700" rIns="91425" bIns="45700" anchor="ctr" anchorCtr="0">
            <a:noAutofit/>
          </a:bodyPr>
          <a:lstStyle>
            <a:lvl1pPr marL="0" lvl="0" indent="0" algn="l" rtl="0">
              <a:spcBef>
                <a:spcPts val="0"/>
              </a:spcBef>
              <a:buNone/>
              <a:defRPr/>
            </a:lvl1pPr>
            <a:lvl2pPr marL="0" lvl="1" indent="0" algn="l" rtl="0">
              <a:spcBef>
                <a:spcPts val="0"/>
              </a:spcBef>
              <a:buNone/>
              <a:defRPr/>
            </a:lvl2pPr>
            <a:lvl3pPr marL="0" lvl="2" indent="0" algn="l" rtl="0">
              <a:spcBef>
                <a:spcPts val="0"/>
              </a:spcBef>
              <a:buNone/>
              <a:defRPr/>
            </a:lvl3pPr>
            <a:lvl4pPr marL="0" lvl="3" indent="0" algn="l" rtl="0">
              <a:spcBef>
                <a:spcPts val="0"/>
              </a:spcBef>
              <a:buNone/>
              <a:defRPr/>
            </a:lvl4pPr>
            <a:lvl5pPr marL="0" lvl="4" indent="0" algn="l" rtl="0">
              <a:spcBef>
                <a:spcPts val="0"/>
              </a:spcBef>
              <a:buNone/>
              <a:defRPr/>
            </a:lvl5pPr>
            <a:lvl6pPr marL="0" lvl="5" indent="0" algn="l" rtl="0">
              <a:spcBef>
                <a:spcPts val="0"/>
              </a:spcBef>
              <a:buNone/>
              <a:defRPr/>
            </a:lvl6pPr>
            <a:lvl7pPr marL="0" lvl="6" indent="0" algn="l" rtl="0">
              <a:spcBef>
                <a:spcPts val="0"/>
              </a:spcBef>
              <a:buNone/>
              <a:defRPr/>
            </a:lvl7pPr>
            <a:lvl8pPr marL="0" lvl="7" indent="0" algn="l" rtl="0">
              <a:spcBef>
                <a:spcPts val="0"/>
              </a:spcBef>
              <a:buNone/>
              <a:defRPr/>
            </a:lvl8pPr>
            <a:lvl9pPr marL="0" lvl="8" indent="0" algn="l" rtl="0">
              <a:spcBef>
                <a:spcPts val="0"/>
              </a:spcBef>
              <a:buNone/>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3 Picture Column">
  <p:cSld name="3 Picture Column">
    <p:spTree>
      <p:nvGrpSpPr>
        <p:cNvPr id="1" name="Shape 162"/>
        <p:cNvGrpSpPr/>
        <p:nvPr/>
      </p:nvGrpSpPr>
      <p:grpSpPr>
        <a:xfrm>
          <a:off x="0" y="0"/>
          <a:ext cx="0" cy="0"/>
          <a:chOff x="0" y="0"/>
          <a:chExt cx="0" cy="0"/>
        </a:xfrm>
      </p:grpSpPr>
      <p:pic>
        <p:nvPicPr>
          <p:cNvPr id="163" name="Shape 163" descr="HD-ShadowLong.png"/>
          <p:cNvPicPr preferRelativeResize="0"/>
          <p:nvPr/>
        </p:nvPicPr>
        <p:blipFill rotWithShape="1">
          <a:blip r:embed="rId2">
            <a:alphaModFix/>
          </a:blip>
          <a:srcRect/>
          <a:stretch/>
        </p:blipFill>
        <p:spPr>
          <a:xfrm>
            <a:off x="1" y="1970240"/>
            <a:ext cx="10437813" cy="321164"/>
          </a:xfrm>
          <a:prstGeom prst="rect">
            <a:avLst/>
          </a:prstGeom>
          <a:noFill/>
          <a:ln>
            <a:noFill/>
          </a:ln>
        </p:spPr>
      </p:pic>
      <p:pic>
        <p:nvPicPr>
          <p:cNvPr id="164" name="Shape 164" descr="HD-ShadowShort.png"/>
          <p:cNvPicPr preferRelativeResize="0"/>
          <p:nvPr/>
        </p:nvPicPr>
        <p:blipFill rotWithShape="1">
          <a:blip r:embed="rId3">
            <a:alphaModFix/>
          </a:blip>
          <a:srcRect/>
          <a:stretch/>
        </p:blipFill>
        <p:spPr>
          <a:xfrm>
            <a:off x="10585826" y="1971234"/>
            <a:ext cx="1602998" cy="144270"/>
          </a:xfrm>
          <a:prstGeom prst="rect">
            <a:avLst/>
          </a:prstGeom>
          <a:noFill/>
          <a:ln>
            <a:noFill/>
          </a:ln>
        </p:spPr>
      </p:pic>
      <p:sp>
        <p:nvSpPr>
          <p:cNvPr id="165" name="Shape 165"/>
          <p:cNvSpPr/>
          <p:nvPr/>
        </p:nvSpPr>
        <p:spPr>
          <a:xfrm>
            <a:off x="0" y="609600"/>
            <a:ext cx="10437900" cy="1368300"/>
          </a:xfrm>
          <a:prstGeom prst="rect">
            <a:avLst/>
          </a:prstGeom>
          <a:solidFill>
            <a:srgbClr val="262626"/>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6" name="Shape 166"/>
          <p:cNvSpPr/>
          <p:nvPr/>
        </p:nvSpPr>
        <p:spPr>
          <a:xfrm>
            <a:off x="10585827" y="609600"/>
            <a:ext cx="1602900" cy="1368300"/>
          </a:xfrm>
          <a:prstGeom prst="rect">
            <a:avLst/>
          </a:prstGeom>
          <a:solidFill>
            <a:schemeClr val="accen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7" name="Shape 167"/>
          <p:cNvSpPr txBox="1">
            <a:spLocks noGrp="1"/>
          </p:cNvSpPr>
          <p:nvPr>
            <p:ph type="title"/>
          </p:nvPr>
        </p:nvSpPr>
        <p:spPr>
          <a:xfrm>
            <a:off x="680322" y="753228"/>
            <a:ext cx="9613800" cy="1080900"/>
          </a:xfrm>
          <a:prstGeom prst="rect">
            <a:avLst/>
          </a:prstGeom>
          <a:noFill/>
          <a:ln>
            <a:noFill/>
          </a:ln>
        </p:spPr>
        <p:txBody>
          <a:bodyPr spcFirstLastPara="1" wrap="square" lIns="91425" tIns="91425" rIns="91425" bIns="91425" anchor="ctr" anchorCtr="0">
            <a:normAutofit/>
          </a:bodyPr>
          <a:lstStyle>
            <a:lvl1pPr lvl="0" algn="l" rtl="0">
              <a:lnSpc>
                <a:spcPct val="90000"/>
              </a:lnSpc>
              <a:spcBef>
                <a:spcPts val="0"/>
              </a:spcBef>
              <a:spcAft>
                <a:spcPts val="0"/>
              </a:spcAft>
              <a:buClr>
                <a:schemeClr val="lt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68" name="Shape 168"/>
          <p:cNvSpPr txBox="1">
            <a:spLocks noGrp="1"/>
          </p:cNvSpPr>
          <p:nvPr>
            <p:ph type="body" idx="1"/>
          </p:nvPr>
        </p:nvSpPr>
        <p:spPr>
          <a:xfrm>
            <a:off x="680318" y="4297503"/>
            <a:ext cx="3049800" cy="576300"/>
          </a:xfrm>
          <a:prstGeom prst="rect">
            <a:avLst/>
          </a:prstGeom>
          <a:noFill/>
          <a:ln>
            <a:noFill/>
          </a:ln>
        </p:spPr>
        <p:txBody>
          <a:bodyPr spcFirstLastPara="1" wrap="square" lIns="91425" tIns="91425" rIns="91425" bIns="91425" anchor="b" anchorCtr="0"/>
          <a:lstStyle>
            <a:lvl1pPr marL="457200" lvl="0" indent="-228600" algn="l" rtl="0">
              <a:lnSpc>
                <a:spcPct val="90000"/>
              </a:lnSpc>
              <a:spcBef>
                <a:spcPts val="1000"/>
              </a:spcBef>
              <a:spcAft>
                <a:spcPts val="0"/>
              </a:spcAft>
              <a:buClr>
                <a:schemeClr val="lt1"/>
              </a:buClr>
              <a:buSzPts val="2400"/>
              <a:buNone/>
              <a:defRPr sz="2400" b="0">
                <a:solidFill>
                  <a:schemeClr val="lt1"/>
                </a:solidFill>
              </a:defRPr>
            </a:lvl1pPr>
            <a:lvl2pPr marL="914400" lvl="1" indent="-228600" algn="l" rtl="0">
              <a:lnSpc>
                <a:spcPct val="90000"/>
              </a:lnSpc>
              <a:spcBef>
                <a:spcPts val="500"/>
              </a:spcBef>
              <a:spcAft>
                <a:spcPts val="0"/>
              </a:spcAft>
              <a:buClr>
                <a:schemeClr val="lt1"/>
              </a:buClr>
              <a:buSzPts val="2000"/>
              <a:buNone/>
              <a:defRPr sz="2000" b="1"/>
            </a:lvl2pPr>
            <a:lvl3pPr marL="1371600" lvl="2" indent="-228600" algn="l" rtl="0">
              <a:lnSpc>
                <a:spcPct val="90000"/>
              </a:lnSpc>
              <a:spcBef>
                <a:spcPts val="500"/>
              </a:spcBef>
              <a:spcAft>
                <a:spcPts val="0"/>
              </a:spcAft>
              <a:buClr>
                <a:schemeClr val="lt1"/>
              </a:buClr>
              <a:buSzPts val="1800"/>
              <a:buNone/>
              <a:defRPr sz="1800" b="1"/>
            </a:lvl3pPr>
            <a:lvl4pPr marL="1828800" lvl="3" indent="-228600" algn="l" rtl="0">
              <a:lnSpc>
                <a:spcPct val="90000"/>
              </a:lnSpc>
              <a:spcBef>
                <a:spcPts val="500"/>
              </a:spcBef>
              <a:spcAft>
                <a:spcPts val="0"/>
              </a:spcAft>
              <a:buClr>
                <a:schemeClr val="lt1"/>
              </a:buClr>
              <a:buSzPts val="1600"/>
              <a:buNone/>
              <a:defRPr sz="1600" b="1"/>
            </a:lvl4pPr>
            <a:lvl5pPr marL="2286000" lvl="4" indent="-228600" algn="l" rtl="0">
              <a:lnSpc>
                <a:spcPct val="90000"/>
              </a:lnSpc>
              <a:spcBef>
                <a:spcPts val="500"/>
              </a:spcBef>
              <a:spcAft>
                <a:spcPts val="0"/>
              </a:spcAft>
              <a:buClr>
                <a:schemeClr val="lt1"/>
              </a:buClr>
              <a:buSzPts val="1600"/>
              <a:buNone/>
              <a:defRPr sz="1600" b="1"/>
            </a:lvl5pPr>
            <a:lvl6pPr marL="2743200" lvl="5" indent="-228600" algn="l" rtl="0">
              <a:lnSpc>
                <a:spcPct val="90000"/>
              </a:lnSpc>
              <a:spcBef>
                <a:spcPts val="500"/>
              </a:spcBef>
              <a:spcAft>
                <a:spcPts val="0"/>
              </a:spcAft>
              <a:buClr>
                <a:schemeClr val="lt1"/>
              </a:buClr>
              <a:buSzPts val="1600"/>
              <a:buNone/>
              <a:defRPr sz="1600" b="1"/>
            </a:lvl6pPr>
            <a:lvl7pPr marL="3200400" lvl="6" indent="-228600" algn="l" rtl="0">
              <a:lnSpc>
                <a:spcPct val="90000"/>
              </a:lnSpc>
              <a:spcBef>
                <a:spcPts val="500"/>
              </a:spcBef>
              <a:spcAft>
                <a:spcPts val="0"/>
              </a:spcAft>
              <a:buClr>
                <a:schemeClr val="lt1"/>
              </a:buClr>
              <a:buSzPts val="1600"/>
              <a:buNone/>
              <a:defRPr sz="1600" b="1"/>
            </a:lvl7pPr>
            <a:lvl8pPr marL="3657600" lvl="7" indent="-228600" algn="l" rtl="0">
              <a:lnSpc>
                <a:spcPct val="90000"/>
              </a:lnSpc>
              <a:spcBef>
                <a:spcPts val="500"/>
              </a:spcBef>
              <a:spcAft>
                <a:spcPts val="0"/>
              </a:spcAft>
              <a:buClr>
                <a:schemeClr val="lt1"/>
              </a:buClr>
              <a:buSzPts val="1600"/>
              <a:buNone/>
              <a:defRPr sz="1600" b="1"/>
            </a:lvl8pPr>
            <a:lvl9pPr marL="4114800" lvl="8" indent="-228600" algn="l" rtl="0">
              <a:lnSpc>
                <a:spcPct val="90000"/>
              </a:lnSpc>
              <a:spcBef>
                <a:spcPts val="500"/>
              </a:spcBef>
              <a:spcAft>
                <a:spcPts val="0"/>
              </a:spcAft>
              <a:buClr>
                <a:schemeClr val="lt1"/>
              </a:buClr>
              <a:buSzPts val="1600"/>
              <a:buNone/>
              <a:defRPr sz="1600" b="1"/>
            </a:lvl9pPr>
          </a:lstStyle>
          <a:p>
            <a:endParaRPr/>
          </a:p>
        </p:txBody>
      </p:sp>
      <p:sp>
        <p:nvSpPr>
          <p:cNvPr id="169" name="Shape 169"/>
          <p:cNvSpPr>
            <a:spLocks noGrp="1"/>
          </p:cNvSpPr>
          <p:nvPr>
            <p:ph type="pic" idx="2"/>
          </p:nvPr>
        </p:nvSpPr>
        <p:spPr>
          <a:xfrm>
            <a:off x="680318" y="2336873"/>
            <a:ext cx="3049800" cy="1524000"/>
          </a:xfrm>
          <a:prstGeom prst="roundRect">
            <a:avLst>
              <a:gd name="adj" fmla="val 0"/>
            </a:avLst>
          </a:prstGeom>
          <a:noFill/>
          <a:ln>
            <a:noFill/>
          </a:ln>
          <a:effectLst>
            <a:outerShdw blurRad="50800" dist="50800" dir="5400000" algn="tl" rotWithShape="0">
              <a:srgbClr val="000000">
                <a:alpha val="42750"/>
              </a:srgbClr>
            </a:outerShdw>
          </a:effectLst>
        </p:spPr>
        <p:txBody>
          <a:bodyPr spcFirstLastPara="1" wrap="square" lIns="91425" tIns="91425" rIns="91425" bIns="91425"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Trebuchet MS"/>
                <a:ea typeface="Trebuchet MS"/>
                <a:cs typeface="Trebuchet MS"/>
                <a:sym typeface="Trebuchet MS"/>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Trebuchet MS"/>
                <a:ea typeface="Trebuchet MS"/>
                <a:cs typeface="Trebuchet MS"/>
                <a:sym typeface="Trebuchet MS"/>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Trebuchet MS"/>
                <a:ea typeface="Trebuchet MS"/>
                <a:cs typeface="Trebuchet MS"/>
                <a:sym typeface="Trebuchet MS"/>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Trebuchet MS"/>
                <a:ea typeface="Trebuchet MS"/>
                <a:cs typeface="Trebuchet MS"/>
                <a:sym typeface="Trebuchet MS"/>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Trebuchet MS"/>
                <a:ea typeface="Trebuchet MS"/>
                <a:cs typeface="Trebuchet MS"/>
                <a:sym typeface="Trebuchet MS"/>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Trebuchet MS"/>
                <a:ea typeface="Trebuchet MS"/>
                <a:cs typeface="Trebuchet MS"/>
                <a:sym typeface="Trebuchet MS"/>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Trebuchet MS"/>
                <a:ea typeface="Trebuchet MS"/>
                <a:cs typeface="Trebuchet MS"/>
                <a:sym typeface="Trebuchet MS"/>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Trebuchet MS"/>
                <a:ea typeface="Trebuchet MS"/>
                <a:cs typeface="Trebuchet MS"/>
                <a:sym typeface="Trebuchet MS"/>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Trebuchet MS"/>
                <a:ea typeface="Trebuchet MS"/>
                <a:cs typeface="Trebuchet MS"/>
                <a:sym typeface="Trebuchet MS"/>
              </a:defRPr>
            </a:lvl9pPr>
          </a:lstStyle>
          <a:p>
            <a:endParaRPr/>
          </a:p>
        </p:txBody>
      </p:sp>
      <p:sp>
        <p:nvSpPr>
          <p:cNvPr id="170" name="Shape 170"/>
          <p:cNvSpPr txBox="1">
            <a:spLocks noGrp="1"/>
          </p:cNvSpPr>
          <p:nvPr>
            <p:ph type="body" idx="3"/>
          </p:nvPr>
        </p:nvSpPr>
        <p:spPr>
          <a:xfrm>
            <a:off x="680318" y="4873765"/>
            <a:ext cx="3049800" cy="1062300"/>
          </a:xfrm>
          <a:prstGeom prst="rect">
            <a:avLst/>
          </a:prstGeom>
          <a:noFill/>
          <a:ln>
            <a:noFill/>
          </a:ln>
        </p:spPr>
        <p:txBody>
          <a:bodyPr spcFirstLastPara="1" wrap="square" lIns="91425" tIns="91425" rIns="91425" bIns="91425" anchor="t" anchorCtr="0">
            <a:normAutofit/>
          </a:bodyPr>
          <a:lstStyle>
            <a:lvl1pPr marL="457200" lvl="0" indent="-228600" algn="l" rtl="0">
              <a:lnSpc>
                <a:spcPct val="90000"/>
              </a:lnSpc>
              <a:spcBef>
                <a:spcPts val="1000"/>
              </a:spcBef>
              <a:spcAft>
                <a:spcPts val="0"/>
              </a:spcAft>
              <a:buClr>
                <a:schemeClr val="lt1"/>
              </a:buClr>
              <a:buSzPts val="1400"/>
              <a:buNone/>
              <a:defRPr sz="1400"/>
            </a:lvl1pPr>
            <a:lvl2pPr marL="914400" lvl="1" indent="-228600" algn="l" rtl="0">
              <a:lnSpc>
                <a:spcPct val="90000"/>
              </a:lnSpc>
              <a:spcBef>
                <a:spcPts val="500"/>
              </a:spcBef>
              <a:spcAft>
                <a:spcPts val="0"/>
              </a:spcAft>
              <a:buClr>
                <a:schemeClr val="lt1"/>
              </a:buClr>
              <a:buSzPts val="1200"/>
              <a:buNone/>
              <a:defRPr sz="1200"/>
            </a:lvl2pPr>
            <a:lvl3pPr marL="1371600" lvl="2" indent="-228600" algn="l" rtl="0">
              <a:lnSpc>
                <a:spcPct val="90000"/>
              </a:lnSpc>
              <a:spcBef>
                <a:spcPts val="500"/>
              </a:spcBef>
              <a:spcAft>
                <a:spcPts val="0"/>
              </a:spcAft>
              <a:buClr>
                <a:schemeClr val="lt1"/>
              </a:buClr>
              <a:buSzPts val="1000"/>
              <a:buNone/>
              <a:defRPr sz="1000"/>
            </a:lvl3pPr>
            <a:lvl4pPr marL="1828800" lvl="3" indent="-228600" algn="l" rtl="0">
              <a:lnSpc>
                <a:spcPct val="90000"/>
              </a:lnSpc>
              <a:spcBef>
                <a:spcPts val="500"/>
              </a:spcBef>
              <a:spcAft>
                <a:spcPts val="0"/>
              </a:spcAft>
              <a:buClr>
                <a:schemeClr val="lt1"/>
              </a:buClr>
              <a:buSzPts val="900"/>
              <a:buNone/>
              <a:defRPr sz="900"/>
            </a:lvl4pPr>
            <a:lvl5pPr marL="2286000" lvl="4" indent="-228600" algn="l" rtl="0">
              <a:lnSpc>
                <a:spcPct val="90000"/>
              </a:lnSpc>
              <a:spcBef>
                <a:spcPts val="500"/>
              </a:spcBef>
              <a:spcAft>
                <a:spcPts val="0"/>
              </a:spcAft>
              <a:buClr>
                <a:schemeClr val="lt1"/>
              </a:buClr>
              <a:buSzPts val="900"/>
              <a:buNone/>
              <a:defRPr sz="900"/>
            </a:lvl5pPr>
            <a:lvl6pPr marL="2743200" lvl="5" indent="-228600" algn="l" rtl="0">
              <a:lnSpc>
                <a:spcPct val="90000"/>
              </a:lnSpc>
              <a:spcBef>
                <a:spcPts val="500"/>
              </a:spcBef>
              <a:spcAft>
                <a:spcPts val="0"/>
              </a:spcAft>
              <a:buClr>
                <a:schemeClr val="lt1"/>
              </a:buClr>
              <a:buSzPts val="900"/>
              <a:buNone/>
              <a:defRPr sz="900"/>
            </a:lvl6pPr>
            <a:lvl7pPr marL="3200400" lvl="6" indent="-228600" algn="l" rtl="0">
              <a:lnSpc>
                <a:spcPct val="90000"/>
              </a:lnSpc>
              <a:spcBef>
                <a:spcPts val="500"/>
              </a:spcBef>
              <a:spcAft>
                <a:spcPts val="0"/>
              </a:spcAft>
              <a:buClr>
                <a:schemeClr val="lt1"/>
              </a:buClr>
              <a:buSzPts val="900"/>
              <a:buNone/>
              <a:defRPr sz="900"/>
            </a:lvl7pPr>
            <a:lvl8pPr marL="3657600" lvl="7" indent="-228600" algn="l" rtl="0">
              <a:lnSpc>
                <a:spcPct val="90000"/>
              </a:lnSpc>
              <a:spcBef>
                <a:spcPts val="500"/>
              </a:spcBef>
              <a:spcAft>
                <a:spcPts val="0"/>
              </a:spcAft>
              <a:buClr>
                <a:schemeClr val="lt1"/>
              </a:buClr>
              <a:buSzPts val="900"/>
              <a:buNone/>
              <a:defRPr sz="900"/>
            </a:lvl8pPr>
            <a:lvl9pPr marL="4114800" lvl="8" indent="-228600" algn="l" rtl="0">
              <a:lnSpc>
                <a:spcPct val="90000"/>
              </a:lnSpc>
              <a:spcBef>
                <a:spcPts val="500"/>
              </a:spcBef>
              <a:spcAft>
                <a:spcPts val="0"/>
              </a:spcAft>
              <a:buClr>
                <a:schemeClr val="lt1"/>
              </a:buClr>
              <a:buSzPts val="900"/>
              <a:buNone/>
              <a:defRPr sz="900"/>
            </a:lvl9pPr>
          </a:lstStyle>
          <a:p>
            <a:endParaRPr/>
          </a:p>
        </p:txBody>
      </p:sp>
      <p:sp>
        <p:nvSpPr>
          <p:cNvPr id="171" name="Shape 171"/>
          <p:cNvSpPr txBox="1">
            <a:spLocks noGrp="1"/>
          </p:cNvSpPr>
          <p:nvPr>
            <p:ph type="body" idx="4"/>
          </p:nvPr>
        </p:nvSpPr>
        <p:spPr>
          <a:xfrm>
            <a:off x="3945471" y="4297503"/>
            <a:ext cx="3063300" cy="576300"/>
          </a:xfrm>
          <a:prstGeom prst="rect">
            <a:avLst/>
          </a:prstGeom>
          <a:noFill/>
          <a:ln>
            <a:noFill/>
          </a:ln>
        </p:spPr>
        <p:txBody>
          <a:bodyPr spcFirstLastPara="1" wrap="square" lIns="91425" tIns="91425" rIns="91425" bIns="91425" anchor="b" anchorCtr="0"/>
          <a:lstStyle>
            <a:lvl1pPr marL="457200" lvl="0" indent="-228600" algn="l" rtl="0">
              <a:lnSpc>
                <a:spcPct val="90000"/>
              </a:lnSpc>
              <a:spcBef>
                <a:spcPts val="1000"/>
              </a:spcBef>
              <a:spcAft>
                <a:spcPts val="0"/>
              </a:spcAft>
              <a:buClr>
                <a:schemeClr val="lt1"/>
              </a:buClr>
              <a:buSzPts val="2400"/>
              <a:buNone/>
              <a:defRPr sz="2400" b="0">
                <a:solidFill>
                  <a:schemeClr val="lt1"/>
                </a:solidFill>
              </a:defRPr>
            </a:lvl1pPr>
            <a:lvl2pPr marL="914400" lvl="1" indent="-228600" algn="l" rtl="0">
              <a:lnSpc>
                <a:spcPct val="90000"/>
              </a:lnSpc>
              <a:spcBef>
                <a:spcPts val="500"/>
              </a:spcBef>
              <a:spcAft>
                <a:spcPts val="0"/>
              </a:spcAft>
              <a:buClr>
                <a:schemeClr val="lt1"/>
              </a:buClr>
              <a:buSzPts val="2000"/>
              <a:buNone/>
              <a:defRPr sz="2000" b="1"/>
            </a:lvl2pPr>
            <a:lvl3pPr marL="1371600" lvl="2" indent="-228600" algn="l" rtl="0">
              <a:lnSpc>
                <a:spcPct val="90000"/>
              </a:lnSpc>
              <a:spcBef>
                <a:spcPts val="500"/>
              </a:spcBef>
              <a:spcAft>
                <a:spcPts val="0"/>
              </a:spcAft>
              <a:buClr>
                <a:schemeClr val="lt1"/>
              </a:buClr>
              <a:buSzPts val="1800"/>
              <a:buNone/>
              <a:defRPr sz="1800" b="1"/>
            </a:lvl3pPr>
            <a:lvl4pPr marL="1828800" lvl="3" indent="-228600" algn="l" rtl="0">
              <a:lnSpc>
                <a:spcPct val="90000"/>
              </a:lnSpc>
              <a:spcBef>
                <a:spcPts val="500"/>
              </a:spcBef>
              <a:spcAft>
                <a:spcPts val="0"/>
              </a:spcAft>
              <a:buClr>
                <a:schemeClr val="lt1"/>
              </a:buClr>
              <a:buSzPts val="1600"/>
              <a:buNone/>
              <a:defRPr sz="1600" b="1"/>
            </a:lvl4pPr>
            <a:lvl5pPr marL="2286000" lvl="4" indent="-228600" algn="l" rtl="0">
              <a:lnSpc>
                <a:spcPct val="90000"/>
              </a:lnSpc>
              <a:spcBef>
                <a:spcPts val="500"/>
              </a:spcBef>
              <a:spcAft>
                <a:spcPts val="0"/>
              </a:spcAft>
              <a:buClr>
                <a:schemeClr val="lt1"/>
              </a:buClr>
              <a:buSzPts val="1600"/>
              <a:buNone/>
              <a:defRPr sz="1600" b="1"/>
            </a:lvl5pPr>
            <a:lvl6pPr marL="2743200" lvl="5" indent="-228600" algn="l" rtl="0">
              <a:lnSpc>
                <a:spcPct val="90000"/>
              </a:lnSpc>
              <a:spcBef>
                <a:spcPts val="500"/>
              </a:spcBef>
              <a:spcAft>
                <a:spcPts val="0"/>
              </a:spcAft>
              <a:buClr>
                <a:schemeClr val="lt1"/>
              </a:buClr>
              <a:buSzPts val="1600"/>
              <a:buNone/>
              <a:defRPr sz="1600" b="1"/>
            </a:lvl6pPr>
            <a:lvl7pPr marL="3200400" lvl="6" indent="-228600" algn="l" rtl="0">
              <a:lnSpc>
                <a:spcPct val="90000"/>
              </a:lnSpc>
              <a:spcBef>
                <a:spcPts val="500"/>
              </a:spcBef>
              <a:spcAft>
                <a:spcPts val="0"/>
              </a:spcAft>
              <a:buClr>
                <a:schemeClr val="lt1"/>
              </a:buClr>
              <a:buSzPts val="1600"/>
              <a:buNone/>
              <a:defRPr sz="1600" b="1"/>
            </a:lvl7pPr>
            <a:lvl8pPr marL="3657600" lvl="7" indent="-228600" algn="l" rtl="0">
              <a:lnSpc>
                <a:spcPct val="90000"/>
              </a:lnSpc>
              <a:spcBef>
                <a:spcPts val="500"/>
              </a:spcBef>
              <a:spcAft>
                <a:spcPts val="0"/>
              </a:spcAft>
              <a:buClr>
                <a:schemeClr val="lt1"/>
              </a:buClr>
              <a:buSzPts val="1600"/>
              <a:buNone/>
              <a:defRPr sz="1600" b="1"/>
            </a:lvl8pPr>
            <a:lvl9pPr marL="4114800" lvl="8" indent="-228600" algn="l" rtl="0">
              <a:lnSpc>
                <a:spcPct val="90000"/>
              </a:lnSpc>
              <a:spcBef>
                <a:spcPts val="500"/>
              </a:spcBef>
              <a:spcAft>
                <a:spcPts val="0"/>
              </a:spcAft>
              <a:buClr>
                <a:schemeClr val="lt1"/>
              </a:buClr>
              <a:buSzPts val="1600"/>
              <a:buNone/>
              <a:defRPr sz="1600" b="1"/>
            </a:lvl9pPr>
          </a:lstStyle>
          <a:p>
            <a:endParaRPr/>
          </a:p>
        </p:txBody>
      </p:sp>
      <p:sp>
        <p:nvSpPr>
          <p:cNvPr id="172" name="Shape 172"/>
          <p:cNvSpPr>
            <a:spLocks noGrp="1"/>
          </p:cNvSpPr>
          <p:nvPr>
            <p:ph type="pic" idx="5"/>
          </p:nvPr>
        </p:nvSpPr>
        <p:spPr>
          <a:xfrm>
            <a:off x="3945470" y="2336873"/>
            <a:ext cx="3063300" cy="1524000"/>
          </a:xfrm>
          <a:prstGeom prst="roundRect">
            <a:avLst>
              <a:gd name="adj" fmla="val 0"/>
            </a:avLst>
          </a:prstGeom>
          <a:noFill/>
          <a:ln>
            <a:noFill/>
          </a:ln>
          <a:effectLst>
            <a:outerShdw blurRad="50800" dist="50800" dir="5400000" algn="tl" rotWithShape="0">
              <a:srgbClr val="000000">
                <a:alpha val="42750"/>
              </a:srgbClr>
            </a:outerShdw>
          </a:effectLst>
        </p:spPr>
        <p:txBody>
          <a:bodyPr spcFirstLastPara="1" wrap="square" lIns="91425" tIns="91425" rIns="91425" bIns="91425"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Trebuchet MS"/>
                <a:ea typeface="Trebuchet MS"/>
                <a:cs typeface="Trebuchet MS"/>
                <a:sym typeface="Trebuchet MS"/>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Trebuchet MS"/>
                <a:ea typeface="Trebuchet MS"/>
                <a:cs typeface="Trebuchet MS"/>
                <a:sym typeface="Trebuchet MS"/>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Trebuchet MS"/>
                <a:ea typeface="Trebuchet MS"/>
                <a:cs typeface="Trebuchet MS"/>
                <a:sym typeface="Trebuchet MS"/>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Trebuchet MS"/>
                <a:ea typeface="Trebuchet MS"/>
                <a:cs typeface="Trebuchet MS"/>
                <a:sym typeface="Trebuchet MS"/>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Trebuchet MS"/>
                <a:ea typeface="Trebuchet MS"/>
                <a:cs typeface="Trebuchet MS"/>
                <a:sym typeface="Trebuchet MS"/>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Trebuchet MS"/>
                <a:ea typeface="Trebuchet MS"/>
                <a:cs typeface="Trebuchet MS"/>
                <a:sym typeface="Trebuchet MS"/>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Trebuchet MS"/>
                <a:ea typeface="Trebuchet MS"/>
                <a:cs typeface="Trebuchet MS"/>
                <a:sym typeface="Trebuchet MS"/>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Trebuchet MS"/>
                <a:ea typeface="Trebuchet MS"/>
                <a:cs typeface="Trebuchet MS"/>
                <a:sym typeface="Trebuchet MS"/>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Trebuchet MS"/>
                <a:ea typeface="Trebuchet MS"/>
                <a:cs typeface="Trebuchet MS"/>
                <a:sym typeface="Trebuchet MS"/>
              </a:defRPr>
            </a:lvl9pPr>
          </a:lstStyle>
          <a:p>
            <a:endParaRPr/>
          </a:p>
        </p:txBody>
      </p:sp>
      <p:sp>
        <p:nvSpPr>
          <p:cNvPr id="173" name="Shape 173"/>
          <p:cNvSpPr txBox="1">
            <a:spLocks noGrp="1"/>
          </p:cNvSpPr>
          <p:nvPr>
            <p:ph type="body" idx="6"/>
          </p:nvPr>
        </p:nvSpPr>
        <p:spPr>
          <a:xfrm>
            <a:off x="3944117" y="4873764"/>
            <a:ext cx="3067200" cy="1062300"/>
          </a:xfrm>
          <a:prstGeom prst="rect">
            <a:avLst/>
          </a:prstGeom>
          <a:noFill/>
          <a:ln>
            <a:noFill/>
          </a:ln>
        </p:spPr>
        <p:txBody>
          <a:bodyPr spcFirstLastPara="1" wrap="square" lIns="91425" tIns="91425" rIns="91425" bIns="91425" anchor="t" anchorCtr="0">
            <a:normAutofit/>
          </a:bodyPr>
          <a:lstStyle>
            <a:lvl1pPr marL="457200" lvl="0" indent="-228600" algn="l" rtl="0">
              <a:lnSpc>
                <a:spcPct val="90000"/>
              </a:lnSpc>
              <a:spcBef>
                <a:spcPts val="1000"/>
              </a:spcBef>
              <a:spcAft>
                <a:spcPts val="0"/>
              </a:spcAft>
              <a:buClr>
                <a:schemeClr val="lt1"/>
              </a:buClr>
              <a:buSzPts val="1400"/>
              <a:buNone/>
              <a:defRPr sz="1400"/>
            </a:lvl1pPr>
            <a:lvl2pPr marL="914400" lvl="1" indent="-228600" algn="l" rtl="0">
              <a:lnSpc>
                <a:spcPct val="90000"/>
              </a:lnSpc>
              <a:spcBef>
                <a:spcPts val="500"/>
              </a:spcBef>
              <a:spcAft>
                <a:spcPts val="0"/>
              </a:spcAft>
              <a:buClr>
                <a:schemeClr val="lt1"/>
              </a:buClr>
              <a:buSzPts val="1200"/>
              <a:buNone/>
              <a:defRPr sz="1200"/>
            </a:lvl2pPr>
            <a:lvl3pPr marL="1371600" lvl="2" indent="-228600" algn="l" rtl="0">
              <a:lnSpc>
                <a:spcPct val="90000"/>
              </a:lnSpc>
              <a:spcBef>
                <a:spcPts val="500"/>
              </a:spcBef>
              <a:spcAft>
                <a:spcPts val="0"/>
              </a:spcAft>
              <a:buClr>
                <a:schemeClr val="lt1"/>
              </a:buClr>
              <a:buSzPts val="1000"/>
              <a:buNone/>
              <a:defRPr sz="1000"/>
            </a:lvl3pPr>
            <a:lvl4pPr marL="1828800" lvl="3" indent="-228600" algn="l" rtl="0">
              <a:lnSpc>
                <a:spcPct val="90000"/>
              </a:lnSpc>
              <a:spcBef>
                <a:spcPts val="500"/>
              </a:spcBef>
              <a:spcAft>
                <a:spcPts val="0"/>
              </a:spcAft>
              <a:buClr>
                <a:schemeClr val="lt1"/>
              </a:buClr>
              <a:buSzPts val="900"/>
              <a:buNone/>
              <a:defRPr sz="900"/>
            </a:lvl4pPr>
            <a:lvl5pPr marL="2286000" lvl="4" indent="-228600" algn="l" rtl="0">
              <a:lnSpc>
                <a:spcPct val="90000"/>
              </a:lnSpc>
              <a:spcBef>
                <a:spcPts val="500"/>
              </a:spcBef>
              <a:spcAft>
                <a:spcPts val="0"/>
              </a:spcAft>
              <a:buClr>
                <a:schemeClr val="lt1"/>
              </a:buClr>
              <a:buSzPts val="900"/>
              <a:buNone/>
              <a:defRPr sz="900"/>
            </a:lvl5pPr>
            <a:lvl6pPr marL="2743200" lvl="5" indent="-228600" algn="l" rtl="0">
              <a:lnSpc>
                <a:spcPct val="90000"/>
              </a:lnSpc>
              <a:spcBef>
                <a:spcPts val="500"/>
              </a:spcBef>
              <a:spcAft>
                <a:spcPts val="0"/>
              </a:spcAft>
              <a:buClr>
                <a:schemeClr val="lt1"/>
              </a:buClr>
              <a:buSzPts val="900"/>
              <a:buNone/>
              <a:defRPr sz="900"/>
            </a:lvl6pPr>
            <a:lvl7pPr marL="3200400" lvl="6" indent="-228600" algn="l" rtl="0">
              <a:lnSpc>
                <a:spcPct val="90000"/>
              </a:lnSpc>
              <a:spcBef>
                <a:spcPts val="500"/>
              </a:spcBef>
              <a:spcAft>
                <a:spcPts val="0"/>
              </a:spcAft>
              <a:buClr>
                <a:schemeClr val="lt1"/>
              </a:buClr>
              <a:buSzPts val="900"/>
              <a:buNone/>
              <a:defRPr sz="900"/>
            </a:lvl7pPr>
            <a:lvl8pPr marL="3657600" lvl="7" indent="-228600" algn="l" rtl="0">
              <a:lnSpc>
                <a:spcPct val="90000"/>
              </a:lnSpc>
              <a:spcBef>
                <a:spcPts val="500"/>
              </a:spcBef>
              <a:spcAft>
                <a:spcPts val="0"/>
              </a:spcAft>
              <a:buClr>
                <a:schemeClr val="lt1"/>
              </a:buClr>
              <a:buSzPts val="900"/>
              <a:buNone/>
              <a:defRPr sz="900"/>
            </a:lvl8pPr>
            <a:lvl9pPr marL="4114800" lvl="8" indent="-228600" algn="l" rtl="0">
              <a:lnSpc>
                <a:spcPct val="90000"/>
              </a:lnSpc>
              <a:spcBef>
                <a:spcPts val="500"/>
              </a:spcBef>
              <a:spcAft>
                <a:spcPts val="0"/>
              </a:spcAft>
              <a:buClr>
                <a:schemeClr val="lt1"/>
              </a:buClr>
              <a:buSzPts val="900"/>
              <a:buNone/>
              <a:defRPr sz="900"/>
            </a:lvl9pPr>
          </a:lstStyle>
          <a:p>
            <a:endParaRPr/>
          </a:p>
        </p:txBody>
      </p:sp>
      <p:sp>
        <p:nvSpPr>
          <p:cNvPr id="174" name="Shape 174"/>
          <p:cNvSpPr txBox="1">
            <a:spLocks noGrp="1"/>
          </p:cNvSpPr>
          <p:nvPr>
            <p:ph type="body" idx="7"/>
          </p:nvPr>
        </p:nvSpPr>
        <p:spPr>
          <a:xfrm>
            <a:off x="7230678" y="4297503"/>
            <a:ext cx="3063600" cy="576300"/>
          </a:xfrm>
          <a:prstGeom prst="rect">
            <a:avLst/>
          </a:prstGeom>
          <a:noFill/>
          <a:ln>
            <a:noFill/>
          </a:ln>
        </p:spPr>
        <p:txBody>
          <a:bodyPr spcFirstLastPara="1" wrap="square" lIns="91425" tIns="91425" rIns="91425" bIns="91425" anchor="b" anchorCtr="0"/>
          <a:lstStyle>
            <a:lvl1pPr marL="457200" lvl="0" indent="-228600" algn="l" rtl="0">
              <a:lnSpc>
                <a:spcPct val="90000"/>
              </a:lnSpc>
              <a:spcBef>
                <a:spcPts val="1000"/>
              </a:spcBef>
              <a:spcAft>
                <a:spcPts val="0"/>
              </a:spcAft>
              <a:buClr>
                <a:schemeClr val="lt1"/>
              </a:buClr>
              <a:buSzPts val="2400"/>
              <a:buNone/>
              <a:defRPr sz="2400" b="0">
                <a:solidFill>
                  <a:schemeClr val="lt1"/>
                </a:solidFill>
              </a:defRPr>
            </a:lvl1pPr>
            <a:lvl2pPr marL="914400" lvl="1" indent="-228600" algn="l" rtl="0">
              <a:lnSpc>
                <a:spcPct val="90000"/>
              </a:lnSpc>
              <a:spcBef>
                <a:spcPts val="500"/>
              </a:spcBef>
              <a:spcAft>
                <a:spcPts val="0"/>
              </a:spcAft>
              <a:buClr>
                <a:schemeClr val="lt1"/>
              </a:buClr>
              <a:buSzPts val="2000"/>
              <a:buNone/>
              <a:defRPr sz="2000" b="1"/>
            </a:lvl2pPr>
            <a:lvl3pPr marL="1371600" lvl="2" indent="-228600" algn="l" rtl="0">
              <a:lnSpc>
                <a:spcPct val="90000"/>
              </a:lnSpc>
              <a:spcBef>
                <a:spcPts val="500"/>
              </a:spcBef>
              <a:spcAft>
                <a:spcPts val="0"/>
              </a:spcAft>
              <a:buClr>
                <a:schemeClr val="lt1"/>
              </a:buClr>
              <a:buSzPts val="1800"/>
              <a:buNone/>
              <a:defRPr sz="1800" b="1"/>
            </a:lvl3pPr>
            <a:lvl4pPr marL="1828800" lvl="3" indent="-228600" algn="l" rtl="0">
              <a:lnSpc>
                <a:spcPct val="90000"/>
              </a:lnSpc>
              <a:spcBef>
                <a:spcPts val="500"/>
              </a:spcBef>
              <a:spcAft>
                <a:spcPts val="0"/>
              </a:spcAft>
              <a:buClr>
                <a:schemeClr val="lt1"/>
              </a:buClr>
              <a:buSzPts val="1600"/>
              <a:buNone/>
              <a:defRPr sz="1600" b="1"/>
            </a:lvl4pPr>
            <a:lvl5pPr marL="2286000" lvl="4" indent="-228600" algn="l" rtl="0">
              <a:lnSpc>
                <a:spcPct val="90000"/>
              </a:lnSpc>
              <a:spcBef>
                <a:spcPts val="500"/>
              </a:spcBef>
              <a:spcAft>
                <a:spcPts val="0"/>
              </a:spcAft>
              <a:buClr>
                <a:schemeClr val="lt1"/>
              </a:buClr>
              <a:buSzPts val="1600"/>
              <a:buNone/>
              <a:defRPr sz="1600" b="1"/>
            </a:lvl5pPr>
            <a:lvl6pPr marL="2743200" lvl="5" indent="-228600" algn="l" rtl="0">
              <a:lnSpc>
                <a:spcPct val="90000"/>
              </a:lnSpc>
              <a:spcBef>
                <a:spcPts val="500"/>
              </a:spcBef>
              <a:spcAft>
                <a:spcPts val="0"/>
              </a:spcAft>
              <a:buClr>
                <a:schemeClr val="lt1"/>
              </a:buClr>
              <a:buSzPts val="1600"/>
              <a:buNone/>
              <a:defRPr sz="1600" b="1"/>
            </a:lvl6pPr>
            <a:lvl7pPr marL="3200400" lvl="6" indent="-228600" algn="l" rtl="0">
              <a:lnSpc>
                <a:spcPct val="90000"/>
              </a:lnSpc>
              <a:spcBef>
                <a:spcPts val="500"/>
              </a:spcBef>
              <a:spcAft>
                <a:spcPts val="0"/>
              </a:spcAft>
              <a:buClr>
                <a:schemeClr val="lt1"/>
              </a:buClr>
              <a:buSzPts val="1600"/>
              <a:buNone/>
              <a:defRPr sz="1600" b="1"/>
            </a:lvl7pPr>
            <a:lvl8pPr marL="3657600" lvl="7" indent="-228600" algn="l" rtl="0">
              <a:lnSpc>
                <a:spcPct val="90000"/>
              </a:lnSpc>
              <a:spcBef>
                <a:spcPts val="500"/>
              </a:spcBef>
              <a:spcAft>
                <a:spcPts val="0"/>
              </a:spcAft>
              <a:buClr>
                <a:schemeClr val="lt1"/>
              </a:buClr>
              <a:buSzPts val="1600"/>
              <a:buNone/>
              <a:defRPr sz="1600" b="1"/>
            </a:lvl8pPr>
            <a:lvl9pPr marL="4114800" lvl="8" indent="-228600" algn="l" rtl="0">
              <a:lnSpc>
                <a:spcPct val="90000"/>
              </a:lnSpc>
              <a:spcBef>
                <a:spcPts val="500"/>
              </a:spcBef>
              <a:spcAft>
                <a:spcPts val="0"/>
              </a:spcAft>
              <a:buClr>
                <a:schemeClr val="lt1"/>
              </a:buClr>
              <a:buSzPts val="1600"/>
              <a:buNone/>
              <a:defRPr sz="1600" b="1"/>
            </a:lvl9pPr>
          </a:lstStyle>
          <a:p>
            <a:endParaRPr/>
          </a:p>
        </p:txBody>
      </p:sp>
      <p:sp>
        <p:nvSpPr>
          <p:cNvPr id="175" name="Shape 175"/>
          <p:cNvSpPr>
            <a:spLocks noGrp="1"/>
          </p:cNvSpPr>
          <p:nvPr>
            <p:ph type="pic" idx="8"/>
          </p:nvPr>
        </p:nvSpPr>
        <p:spPr>
          <a:xfrm>
            <a:off x="7230677" y="2336873"/>
            <a:ext cx="3063600" cy="1524000"/>
          </a:xfrm>
          <a:prstGeom prst="roundRect">
            <a:avLst>
              <a:gd name="adj" fmla="val 0"/>
            </a:avLst>
          </a:prstGeom>
          <a:noFill/>
          <a:ln>
            <a:noFill/>
          </a:ln>
          <a:effectLst>
            <a:outerShdw blurRad="50800" dist="50800" dir="5400000" algn="tl" rotWithShape="0">
              <a:srgbClr val="000000">
                <a:alpha val="42750"/>
              </a:srgbClr>
            </a:outerShdw>
          </a:effectLst>
        </p:spPr>
        <p:txBody>
          <a:bodyPr spcFirstLastPara="1" wrap="square" lIns="91425" tIns="91425" rIns="91425" bIns="91425"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Trebuchet MS"/>
                <a:ea typeface="Trebuchet MS"/>
                <a:cs typeface="Trebuchet MS"/>
                <a:sym typeface="Trebuchet MS"/>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Trebuchet MS"/>
                <a:ea typeface="Trebuchet MS"/>
                <a:cs typeface="Trebuchet MS"/>
                <a:sym typeface="Trebuchet MS"/>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Trebuchet MS"/>
                <a:ea typeface="Trebuchet MS"/>
                <a:cs typeface="Trebuchet MS"/>
                <a:sym typeface="Trebuchet MS"/>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Trebuchet MS"/>
                <a:ea typeface="Trebuchet MS"/>
                <a:cs typeface="Trebuchet MS"/>
                <a:sym typeface="Trebuchet MS"/>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Trebuchet MS"/>
                <a:ea typeface="Trebuchet MS"/>
                <a:cs typeface="Trebuchet MS"/>
                <a:sym typeface="Trebuchet MS"/>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Trebuchet MS"/>
                <a:ea typeface="Trebuchet MS"/>
                <a:cs typeface="Trebuchet MS"/>
                <a:sym typeface="Trebuchet MS"/>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Trebuchet MS"/>
                <a:ea typeface="Trebuchet MS"/>
                <a:cs typeface="Trebuchet MS"/>
                <a:sym typeface="Trebuchet MS"/>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Trebuchet MS"/>
                <a:ea typeface="Trebuchet MS"/>
                <a:cs typeface="Trebuchet MS"/>
                <a:sym typeface="Trebuchet MS"/>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Trebuchet MS"/>
                <a:ea typeface="Trebuchet MS"/>
                <a:cs typeface="Trebuchet MS"/>
                <a:sym typeface="Trebuchet MS"/>
              </a:defRPr>
            </a:lvl9pPr>
          </a:lstStyle>
          <a:p>
            <a:endParaRPr/>
          </a:p>
        </p:txBody>
      </p:sp>
      <p:sp>
        <p:nvSpPr>
          <p:cNvPr id="176" name="Shape 176"/>
          <p:cNvSpPr txBox="1">
            <a:spLocks noGrp="1"/>
          </p:cNvSpPr>
          <p:nvPr>
            <p:ph type="body" idx="9"/>
          </p:nvPr>
        </p:nvSpPr>
        <p:spPr>
          <a:xfrm>
            <a:off x="7230553" y="4873762"/>
            <a:ext cx="3067500" cy="1062300"/>
          </a:xfrm>
          <a:prstGeom prst="rect">
            <a:avLst/>
          </a:prstGeom>
          <a:noFill/>
          <a:ln>
            <a:noFill/>
          </a:ln>
        </p:spPr>
        <p:txBody>
          <a:bodyPr spcFirstLastPara="1" wrap="square" lIns="91425" tIns="91425" rIns="91425" bIns="91425" anchor="t" anchorCtr="0">
            <a:normAutofit/>
          </a:bodyPr>
          <a:lstStyle>
            <a:lvl1pPr marL="457200" lvl="0" indent="-228600" algn="l" rtl="0">
              <a:lnSpc>
                <a:spcPct val="90000"/>
              </a:lnSpc>
              <a:spcBef>
                <a:spcPts val="1000"/>
              </a:spcBef>
              <a:spcAft>
                <a:spcPts val="0"/>
              </a:spcAft>
              <a:buClr>
                <a:schemeClr val="lt1"/>
              </a:buClr>
              <a:buSzPts val="1400"/>
              <a:buNone/>
              <a:defRPr sz="1400"/>
            </a:lvl1pPr>
            <a:lvl2pPr marL="914400" lvl="1" indent="-228600" algn="l" rtl="0">
              <a:lnSpc>
                <a:spcPct val="90000"/>
              </a:lnSpc>
              <a:spcBef>
                <a:spcPts val="500"/>
              </a:spcBef>
              <a:spcAft>
                <a:spcPts val="0"/>
              </a:spcAft>
              <a:buClr>
                <a:schemeClr val="lt1"/>
              </a:buClr>
              <a:buSzPts val="1200"/>
              <a:buNone/>
              <a:defRPr sz="1200"/>
            </a:lvl2pPr>
            <a:lvl3pPr marL="1371600" lvl="2" indent="-228600" algn="l" rtl="0">
              <a:lnSpc>
                <a:spcPct val="90000"/>
              </a:lnSpc>
              <a:spcBef>
                <a:spcPts val="500"/>
              </a:spcBef>
              <a:spcAft>
                <a:spcPts val="0"/>
              </a:spcAft>
              <a:buClr>
                <a:schemeClr val="lt1"/>
              </a:buClr>
              <a:buSzPts val="1000"/>
              <a:buNone/>
              <a:defRPr sz="1000"/>
            </a:lvl3pPr>
            <a:lvl4pPr marL="1828800" lvl="3" indent="-228600" algn="l" rtl="0">
              <a:lnSpc>
                <a:spcPct val="90000"/>
              </a:lnSpc>
              <a:spcBef>
                <a:spcPts val="500"/>
              </a:spcBef>
              <a:spcAft>
                <a:spcPts val="0"/>
              </a:spcAft>
              <a:buClr>
                <a:schemeClr val="lt1"/>
              </a:buClr>
              <a:buSzPts val="900"/>
              <a:buNone/>
              <a:defRPr sz="900"/>
            </a:lvl4pPr>
            <a:lvl5pPr marL="2286000" lvl="4" indent="-228600" algn="l" rtl="0">
              <a:lnSpc>
                <a:spcPct val="90000"/>
              </a:lnSpc>
              <a:spcBef>
                <a:spcPts val="500"/>
              </a:spcBef>
              <a:spcAft>
                <a:spcPts val="0"/>
              </a:spcAft>
              <a:buClr>
                <a:schemeClr val="lt1"/>
              </a:buClr>
              <a:buSzPts val="900"/>
              <a:buNone/>
              <a:defRPr sz="900"/>
            </a:lvl5pPr>
            <a:lvl6pPr marL="2743200" lvl="5" indent="-228600" algn="l" rtl="0">
              <a:lnSpc>
                <a:spcPct val="90000"/>
              </a:lnSpc>
              <a:spcBef>
                <a:spcPts val="500"/>
              </a:spcBef>
              <a:spcAft>
                <a:spcPts val="0"/>
              </a:spcAft>
              <a:buClr>
                <a:schemeClr val="lt1"/>
              </a:buClr>
              <a:buSzPts val="900"/>
              <a:buNone/>
              <a:defRPr sz="900"/>
            </a:lvl6pPr>
            <a:lvl7pPr marL="3200400" lvl="6" indent="-228600" algn="l" rtl="0">
              <a:lnSpc>
                <a:spcPct val="90000"/>
              </a:lnSpc>
              <a:spcBef>
                <a:spcPts val="500"/>
              </a:spcBef>
              <a:spcAft>
                <a:spcPts val="0"/>
              </a:spcAft>
              <a:buClr>
                <a:schemeClr val="lt1"/>
              </a:buClr>
              <a:buSzPts val="900"/>
              <a:buNone/>
              <a:defRPr sz="900"/>
            </a:lvl7pPr>
            <a:lvl8pPr marL="3657600" lvl="7" indent="-228600" algn="l" rtl="0">
              <a:lnSpc>
                <a:spcPct val="90000"/>
              </a:lnSpc>
              <a:spcBef>
                <a:spcPts val="500"/>
              </a:spcBef>
              <a:spcAft>
                <a:spcPts val="0"/>
              </a:spcAft>
              <a:buClr>
                <a:schemeClr val="lt1"/>
              </a:buClr>
              <a:buSzPts val="900"/>
              <a:buNone/>
              <a:defRPr sz="900"/>
            </a:lvl8pPr>
            <a:lvl9pPr marL="4114800" lvl="8" indent="-228600" algn="l" rtl="0">
              <a:lnSpc>
                <a:spcPct val="90000"/>
              </a:lnSpc>
              <a:spcBef>
                <a:spcPts val="500"/>
              </a:spcBef>
              <a:spcAft>
                <a:spcPts val="0"/>
              </a:spcAft>
              <a:buClr>
                <a:schemeClr val="lt1"/>
              </a:buClr>
              <a:buSzPts val="900"/>
              <a:buNone/>
              <a:defRPr sz="900"/>
            </a:lvl9pPr>
          </a:lstStyle>
          <a:p>
            <a:endParaRPr/>
          </a:p>
        </p:txBody>
      </p:sp>
      <p:sp>
        <p:nvSpPr>
          <p:cNvPr id="177" name="Shape 177"/>
          <p:cNvSpPr txBox="1">
            <a:spLocks noGrp="1"/>
          </p:cNvSpPr>
          <p:nvPr>
            <p:ph type="dt" idx="10"/>
          </p:nvPr>
        </p:nvSpPr>
        <p:spPr>
          <a:xfrm>
            <a:off x="7550981" y="5936187"/>
            <a:ext cx="2743200" cy="365100"/>
          </a:xfrm>
          <a:prstGeom prst="rect">
            <a:avLst/>
          </a:prstGeom>
          <a:noFill/>
          <a:ln>
            <a:noFill/>
          </a:ln>
        </p:spPr>
        <p:txBody>
          <a:bodyPr spcFirstLastPara="1" wrap="square" lIns="91425" tIns="91425" rIns="91425" bIns="91425" anchor="ctr" anchorCtr="0"/>
          <a:lstStyle>
            <a:lvl1pPr lvl="0" algn="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78" name="Shape 178"/>
          <p:cNvSpPr txBox="1">
            <a:spLocks noGrp="1"/>
          </p:cNvSpPr>
          <p:nvPr>
            <p:ph type="ftr" idx="11"/>
          </p:nvPr>
        </p:nvSpPr>
        <p:spPr>
          <a:xfrm>
            <a:off x="680321" y="5936188"/>
            <a:ext cx="6870600" cy="365100"/>
          </a:xfrm>
          <a:prstGeom prst="rect">
            <a:avLst/>
          </a:prstGeom>
          <a:noFill/>
          <a:ln>
            <a:noFill/>
          </a:ln>
        </p:spPr>
        <p:txBody>
          <a:bodyPr spcFirstLastPara="1" wrap="square" lIns="91425" tIns="91425" rIns="91425" bIns="91425" anchor="ctr" anchorCtr="0"/>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79" name="Shape 179"/>
          <p:cNvSpPr txBox="1">
            <a:spLocks noGrp="1"/>
          </p:cNvSpPr>
          <p:nvPr>
            <p:ph type="sldNum" idx="12"/>
          </p:nvPr>
        </p:nvSpPr>
        <p:spPr>
          <a:xfrm>
            <a:off x="10729455" y="753227"/>
            <a:ext cx="1154100" cy="1090800"/>
          </a:xfrm>
          <a:prstGeom prst="rect">
            <a:avLst/>
          </a:prstGeom>
          <a:noFill/>
          <a:ln>
            <a:noFill/>
          </a:ln>
        </p:spPr>
        <p:txBody>
          <a:bodyPr spcFirstLastPara="1" wrap="square" lIns="91425" tIns="45700" rIns="91425" bIns="45700" anchor="ctr" anchorCtr="0">
            <a:noAutofit/>
          </a:bodyPr>
          <a:lstStyle>
            <a:lvl1pPr marL="0" lvl="0" indent="0" algn="l" rtl="0">
              <a:spcBef>
                <a:spcPts val="0"/>
              </a:spcBef>
              <a:buNone/>
              <a:defRPr/>
            </a:lvl1pPr>
            <a:lvl2pPr marL="0" lvl="1" indent="0" algn="l" rtl="0">
              <a:spcBef>
                <a:spcPts val="0"/>
              </a:spcBef>
              <a:buNone/>
              <a:defRPr/>
            </a:lvl2pPr>
            <a:lvl3pPr marL="0" lvl="2" indent="0" algn="l" rtl="0">
              <a:spcBef>
                <a:spcPts val="0"/>
              </a:spcBef>
              <a:buNone/>
              <a:defRPr/>
            </a:lvl3pPr>
            <a:lvl4pPr marL="0" lvl="3" indent="0" algn="l" rtl="0">
              <a:spcBef>
                <a:spcPts val="0"/>
              </a:spcBef>
              <a:buNone/>
              <a:defRPr/>
            </a:lvl4pPr>
            <a:lvl5pPr marL="0" lvl="4" indent="0" algn="l" rtl="0">
              <a:spcBef>
                <a:spcPts val="0"/>
              </a:spcBef>
              <a:buNone/>
              <a:defRPr/>
            </a:lvl5pPr>
            <a:lvl6pPr marL="0" lvl="5" indent="0" algn="l" rtl="0">
              <a:spcBef>
                <a:spcPts val="0"/>
              </a:spcBef>
              <a:buNone/>
              <a:defRPr/>
            </a:lvl6pPr>
            <a:lvl7pPr marL="0" lvl="6" indent="0" algn="l" rtl="0">
              <a:spcBef>
                <a:spcPts val="0"/>
              </a:spcBef>
              <a:buNone/>
              <a:defRPr/>
            </a:lvl7pPr>
            <a:lvl8pPr marL="0" lvl="7" indent="0" algn="l" rtl="0">
              <a:spcBef>
                <a:spcPts val="0"/>
              </a:spcBef>
              <a:buNone/>
              <a:defRPr/>
            </a:lvl8pPr>
            <a:lvl9pPr marL="0" lvl="8" indent="0" algn="l" rtl="0">
              <a:spcBef>
                <a:spcPts val="0"/>
              </a:spcBef>
              <a:buNone/>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80"/>
        <p:cNvGrpSpPr/>
        <p:nvPr/>
      </p:nvGrpSpPr>
      <p:grpSpPr>
        <a:xfrm>
          <a:off x="0" y="0"/>
          <a:ext cx="0" cy="0"/>
          <a:chOff x="0" y="0"/>
          <a:chExt cx="0" cy="0"/>
        </a:xfrm>
      </p:grpSpPr>
      <p:pic>
        <p:nvPicPr>
          <p:cNvPr id="181" name="Shape 181" descr="HD-ShadowLong.png"/>
          <p:cNvPicPr preferRelativeResize="0"/>
          <p:nvPr/>
        </p:nvPicPr>
        <p:blipFill rotWithShape="1">
          <a:blip r:embed="rId2">
            <a:alphaModFix/>
          </a:blip>
          <a:srcRect/>
          <a:stretch/>
        </p:blipFill>
        <p:spPr>
          <a:xfrm>
            <a:off x="1" y="1970240"/>
            <a:ext cx="10437813" cy="321164"/>
          </a:xfrm>
          <a:prstGeom prst="rect">
            <a:avLst/>
          </a:prstGeom>
          <a:noFill/>
          <a:ln>
            <a:noFill/>
          </a:ln>
        </p:spPr>
      </p:pic>
      <p:pic>
        <p:nvPicPr>
          <p:cNvPr id="182" name="Shape 182" descr="HD-ShadowShort.png"/>
          <p:cNvPicPr preferRelativeResize="0"/>
          <p:nvPr/>
        </p:nvPicPr>
        <p:blipFill rotWithShape="1">
          <a:blip r:embed="rId3">
            <a:alphaModFix/>
          </a:blip>
          <a:srcRect/>
          <a:stretch/>
        </p:blipFill>
        <p:spPr>
          <a:xfrm>
            <a:off x="10585826" y="1971234"/>
            <a:ext cx="1602998" cy="144270"/>
          </a:xfrm>
          <a:prstGeom prst="rect">
            <a:avLst/>
          </a:prstGeom>
          <a:noFill/>
          <a:ln>
            <a:noFill/>
          </a:ln>
        </p:spPr>
      </p:pic>
      <p:sp>
        <p:nvSpPr>
          <p:cNvPr id="183" name="Shape 183"/>
          <p:cNvSpPr/>
          <p:nvPr/>
        </p:nvSpPr>
        <p:spPr>
          <a:xfrm>
            <a:off x="0" y="609600"/>
            <a:ext cx="10437900" cy="1368300"/>
          </a:xfrm>
          <a:prstGeom prst="rect">
            <a:avLst/>
          </a:prstGeom>
          <a:solidFill>
            <a:srgbClr val="262626"/>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4" name="Shape 184"/>
          <p:cNvSpPr/>
          <p:nvPr/>
        </p:nvSpPr>
        <p:spPr>
          <a:xfrm>
            <a:off x="10585827" y="609600"/>
            <a:ext cx="1602900" cy="1368300"/>
          </a:xfrm>
          <a:prstGeom prst="rect">
            <a:avLst/>
          </a:prstGeom>
          <a:solidFill>
            <a:schemeClr val="accen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5" name="Shape 185"/>
          <p:cNvSpPr txBox="1">
            <a:spLocks noGrp="1"/>
          </p:cNvSpPr>
          <p:nvPr>
            <p:ph type="title"/>
          </p:nvPr>
        </p:nvSpPr>
        <p:spPr>
          <a:xfrm>
            <a:off x="680321" y="753228"/>
            <a:ext cx="9613800" cy="1080900"/>
          </a:xfrm>
          <a:prstGeom prst="rect">
            <a:avLst/>
          </a:prstGeom>
          <a:noFill/>
          <a:ln>
            <a:noFill/>
          </a:ln>
        </p:spPr>
        <p:txBody>
          <a:bodyPr spcFirstLastPara="1" wrap="square" lIns="91425" tIns="91425" rIns="91425" bIns="91425" anchor="ctr" anchorCtr="0">
            <a:normAutofit/>
          </a:bodyPr>
          <a:lstStyle>
            <a:lvl1pPr lvl="0" algn="r" rtl="0">
              <a:lnSpc>
                <a:spcPct val="90000"/>
              </a:lnSpc>
              <a:spcBef>
                <a:spcPts val="0"/>
              </a:spcBef>
              <a:spcAft>
                <a:spcPts val="0"/>
              </a:spcAft>
              <a:buClr>
                <a:schemeClr val="lt1"/>
              </a:buClr>
              <a:buSzPts val="3600"/>
              <a:buFont typeface="Trebuchet MS"/>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86" name="Shape 186"/>
          <p:cNvSpPr txBox="1">
            <a:spLocks noGrp="1"/>
          </p:cNvSpPr>
          <p:nvPr>
            <p:ph type="body" idx="1"/>
          </p:nvPr>
        </p:nvSpPr>
        <p:spPr>
          <a:xfrm rot="5400000">
            <a:off x="3687582" y="-670327"/>
            <a:ext cx="3599400" cy="9613800"/>
          </a:xfrm>
          <a:prstGeom prst="rect">
            <a:avLst/>
          </a:prstGeom>
          <a:noFill/>
          <a:ln>
            <a:noFill/>
          </a:ln>
        </p:spPr>
        <p:txBody>
          <a:bodyPr spcFirstLastPara="1" wrap="square" lIns="91425" tIns="91425" rIns="91425" bIns="91425" anchor="t" anchorCtr="0">
            <a:normAutofit/>
          </a:bodyPr>
          <a:lstStyle>
            <a:lvl1pPr marL="457200" lvl="0" indent="-342900" algn="l" rtl="0">
              <a:lnSpc>
                <a:spcPct val="90000"/>
              </a:lnSpc>
              <a:spcBef>
                <a:spcPts val="1000"/>
              </a:spcBef>
              <a:spcAft>
                <a:spcPts val="0"/>
              </a:spcAft>
              <a:buClr>
                <a:schemeClr val="lt1"/>
              </a:buClr>
              <a:buSzPts val="1800"/>
              <a:buChar char="•"/>
              <a:defRPr/>
            </a:lvl1pPr>
            <a:lvl2pPr marL="914400" lvl="1" indent="-342900" algn="l" rtl="0">
              <a:lnSpc>
                <a:spcPct val="90000"/>
              </a:lnSpc>
              <a:spcBef>
                <a:spcPts val="500"/>
              </a:spcBef>
              <a:spcAft>
                <a:spcPts val="0"/>
              </a:spcAft>
              <a:buClr>
                <a:schemeClr val="lt1"/>
              </a:buClr>
              <a:buSzPts val="1800"/>
              <a:buChar char="•"/>
              <a:defRPr/>
            </a:lvl2pPr>
            <a:lvl3pPr marL="1371600" lvl="2" indent="-342900" algn="l" rtl="0">
              <a:lnSpc>
                <a:spcPct val="90000"/>
              </a:lnSpc>
              <a:spcBef>
                <a:spcPts val="500"/>
              </a:spcBef>
              <a:spcAft>
                <a:spcPts val="0"/>
              </a:spcAft>
              <a:buClr>
                <a:schemeClr val="lt1"/>
              </a:buClr>
              <a:buSzPts val="1800"/>
              <a:buChar char="•"/>
              <a:defRPr/>
            </a:lvl3pPr>
            <a:lvl4pPr marL="1828800" lvl="3" indent="-342900" algn="l" rtl="0">
              <a:lnSpc>
                <a:spcPct val="90000"/>
              </a:lnSpc>
              <a:spcBef>
                <a:spcPts val="500"/>
              </a:spcBef>
              <a:spcAft>
                <a:spcPts val="0"/>
              </a:spcAft>
              <a:buClr>
                <a:schemeClr val="lt1"/>
              </a:buClr>
              <a:buSzPts val="1800"/>
              <a:buChar char="•"/>
              <a:defRPr/>
            </a:lvl4pPr>
            <a:lvl5pPr marL="2286000" lvl="4" indent="-342900" algn="l" rtl="0">
              <a:lnSpc>
                <a:spcPct val="90000"/>
              </a:lnSpc>
              <a:spcBef>
                <a:spcPts val="500"/>
              </a:spcBef>
              <a:spcAft>
                <a:spcPts val="0"/>
              </a:spcAft>
              <a:buClr>
                <a:schemeClr val="lt1"/>
              </a:buClr>
              <a:buSzPts val="1800"/>
              <a:buChar char="•"/>
              <a:defRPr/>
            </a:lvl5pPr>
            <a:lvl6pPr marL="2743200" lvl="5" indent="-342900" algn="l" rtl="0">
              <a:lnSpc>
                <a:spcPct val="90000"/>
              </a:lnSpc>
              <a:spcBef>
                <a:spcPts val="500"/>
              </a:spcBef>
              <a:spcAft>
                <a:spcPts val="0"/>
              </a:spcAft>
              <a:buClr>
                <a:schemeClr val="lt1"/>
              </a:buClr>
              <a:buSzPts val="1800"/>
              <a:buChar char="•"/>
              <a:defRPr/>
            </a:lvl6pPr>
            <a:lvl7pPr marL="3200400" lvl="6" indent="-342900" algn="l" rtl="0">
              <a:lnSpc>
                <a:spcPct val="90000"/>
              </a:lnSpc>
              <a:spcBef>
                <a:spcPts val="500"/>
              </a:spcBef>
              <a:spcAft>
                <a:spcPts val="0"/>
              </a:spcAft>
              <a:buClr>
                <a:schemeClr val="lt1"/>
              </a:buClr>
              <a:buSzPts val="1800"/>
              <a:buChar char="•"/>
              <a:defRPr/>
            </a:lvl7pPr>
            <a:lvl8pPr marL="3657600" lvl="7" indent="-342900" algn="l" rtl="0">
              <a:lnSpc>
                <a:spcPct val="90000"/>
              </a:lnSpc>
              <a:spcBef>
                <a:spcPts val="500"/>
              </a:spcBef>
              <a:spcAft>
                <a:spcPts val="0"/>
              </a:spcAft>
              <a:buClr>
                <a:schemeClr val="lt1"/>
              </a:buClr>
              <a:buSzPts val="1800"/>
              <a:buChar char="•"/>
              <a:defRPr/>
            </a:lvl8pPr>
            <a:lvl9pPr marL="4114800" lvl="8" indent="-342900" algn="l" rtl="0">
              <a:lnSpc>
                <a:spcPct val="90000"/>
              </a:lnSpc>
              <a:spcBef>
                <a:spcPts val="500"/>
              </a:spcBef>
              <a:spcAft>
                <a:spcPts val="0"/>
              </a:spcAft>
              <a:buClr>
                <a:schemeClr val="lt1"/>
              </a:buClr>
              <a:buSzPts val="1800"/>
              <a:buChar char="•"/>
              <a:defRPr/>
            </a:lvl9pPr>
          </a:lstStyle>
          <a:p>
            <a:endParaRPr/>
          </a:p>
        </p:txBody>
      </p:sp>
      <p:sp>
        <p:nvSpPr>
          <p:cNvPr id="187" name="Shape 187"/>
          <p:cNvSpPr txBox="1">
            <a:spLocks noGrp="1"/>
          </p:cNvSpPr>
          <p:nvPr>
            <p:ph type="dt" idx="10"/>
          </p:nvPr>
        </p:nvSpPr>
        <p:spPr>
          <a:xfrm>
            <a:off x="7550981" y="5936187"/>
            <a:ext cx="2743200" cy="365100"/>
          </a:xfrm>
          <a:prstGeom prst="rect">
            <a:avLst/>
          </a:prstGeom>
          <a:noFill/>
          <a:ln>
            <a:noFill/>
          </a:ln>
        </p:spPr>
        <p:txBody>
          <a:bodyPr spcFirstLastPara="1" wrap="square" lIns="91425" tIns="91425" rIns="91425" bIns="91425" anchor="ctr" anchorCtr="0"/>
          <a:lstStyle>
            <a:lvl1pPr lvl="0" algn="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88" name="Shape 188"/>
          <p:cNvSpPr txBox="1">
            <a:spLocks noGrp="1"/>
          </p:cNvSpPr>
          <p:nvPr>
            <p:ph type="ftr" idx="11"/>
          </p:nvPr>
        </p:nvSpPr>
        <p:spPr>
          <a:xfrm>
            <a:off x="680321" y="5936188"/>
            <a:ext cx="6870600" cy="365100"/>
          </a:xfrm>
          <a:prstGeom prst="rect">
            <a:avLst/>
          </a:prstGeom>
          <a:noFill/>
          <a:ln>
            <a:noFill/>
          </a:ln>
        </p:spPr>
        <p:txBody>
          <a:bodyPr spcFirstLastPara="1" wrap="square" lIns="91425" tIns="91425" rIns="91425" bIns="91425" anchor="ctr" anchorCtr="0"/>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89" name="Shape 189"/>
          <p:cNvSpPr txBox="1">
            <a:spLocks noGrp="1"/>
          </p:cNvSpPr>
          <p:nvPr>
            <p:ph type="sldNum" idx="12"/>
          </p:nvPr>
        </p:nvSpPr>
        <p:spPr>
          <a:xfrm>
            <a:off x="10729455" y="753227"/>
            <a:ext cx="1154100" cy="1090800"/>
          </a:xfrm>
          <a:prstGeom prst="rect">
            <a:avLst/>
          </a:prstGeom>
          <a:noFill/>
          <a:ln>
            <a:noFill/>
          </a:ln>
        </p:spPr>
        <p:txBody>
          <a:bodyPr spcFirstLastPara="1" wrap="square" lIns="91425" tIns="45700" rIns="91425" bIns="45700" anchor="ctr" anchorCtr="0">
            <a:noAutofit/>
          </a:bodyPr>
          <a:lstStyle>
            <a:lvl1pPr marL="0" lvl="0" indent="0" algn="l" rtl="0">
              <a:spcBef>
                <a:spcPts val="0"/>
              </a:spcBef>
              <a:buNone/>
              <a:defRPr/>
            </a:lvl1pPr>
            <a:lvl2pPr marL="0" lvl="1" indent="0" algn="l" rtl="0">
              <a:spcBef>
                <a:spcPts val="0"/>
              </a:spcBef>
              <a:buNone/>
              <a:defRPr/>
            </a:lvl2pPr>
            <a:lvl3pPr marL="0" lvl="2" indent="0" algn="l" rtl="0">
              <a:spcBef>
                <a:spcPts val="0"/>
              </a:spcBef>
              <a:buNone/>
              <a:defRPr/>
            </a:lvl3pPr>
            <a:lvl4pPr marL="0" lvl="3" indent="0" algn="l" rtl="0">
              <a:spcBef>
                <a:spcPts val="0"/>
              </a:spcBef>
              <a:buNone/>
              <a:defRPr/>
            </a:lvl4pPr>
            <a:lvl5pPr marL="0" lvl="4" indent="0" algn="l" rtl="0">
              <a:spcBef>
                <a:spcPts val="0"/>
              </a:spcBef>
              <a:buNone/>
              <a:defRPr/>
            </a:lvl5pPr>
            <a:lvl6pPr marL="0" lvl="5" indent="0" algn="l" rtl="0">
              <a:spcBef>
                <a:spcPts val="0"/>
              </a:spcBef>
              <a:buNone/>
              <a:defRPr/>
            </a:lvl6pPr>
            <a:lvl7pPr marL="0" lvl="6" indent="0" algn="l" rtl="0">
              <a:spcBef>
                <a:spcPts val="0"/>
              </a:spcBef>
              <a:buNone/>
              <a:defRPr/>
            </a:lvl7pPr>
            <a:lvl8pPr marL="0" lvl="7" indent="0" algn="l" rtl="0">
              <a:spcBef>
                <a:spcPts val="0"/>
              </a:spcBef>
              <a:buNone/>
              <a:defRPr/>
            </a:lvl8pPr>
            <a:lvl9pPr marL="0" lvl="8" indent="0" algn="l" rtl="0">
              <a:spcBef>
                <a:spcPts val="0"/>
              </a:spcBef>
              <a:buNone/>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90"/>
        <p:cNvGrpSpPr/>
        <p:nvPr/>
      </p:nvGrpSpPr>
      <p:grpSpPr>
        <a:xfrm>
          <a:off x="0" y="0"/>
          <a:ext cx="0" cy="0"/>
          <a:chOff x="0" y="0"/>
          <a:chExt cx="0" cy="0"/>
        </a:xfrm>
      </p:grpSpPr>
      <p:sp>
        <p:nvSpPr>
          <p:cNvPr id="191" name="Shape 191"/>
          <p:cNvSpPr/>
          <p:nvPr/>
        </p:nvSpPr>
        <p:spPr>
          <a:xfrm rot="5400000">
            <a:off x="8116200" y="1869300"/>
            <a:ext cx="5106900" cy="1368300"/>
          </a:xfrm>
          <a:prstGeom prst="rect">
            <a:avLst/>
          </a:prstGeom>
          <a:solidFill>
            <a:srgbClr val="262626"/>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2" name="Shape 192"/>
          <p:cNvSpPr/>
          <p:nvPr/>
        </p:nvSpPr>
        <p:spPr>
          <a:xfrm rot="5400000">
            <a:off x="9868200" y="5372304"/>
            <a:ext cx="1602900" cy="1368300"/>
          </a:xfrm>
          <a:prstGeom prst="rect">
            <a:avLst/>
          </a:prstGeom>
          <a:solidFill>
            <a:schemeClr val="accen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3" name="Shape 193"/>
          <p:cNvSpPr txBox="1">
            <a:spLocks noGrp="1"/>
          </p:cNvSpPr>
          <p:nvPr>
            <p:ph type="title"/>
          </p:nvPr>
        </p:nvSpPr>
        <p:spPr>
          <a:xfrm rot="5400000">
            <a:off x="8489233" y="2249697"/>
            <a:ext cx="4353900" cy="1073700"/>
          </a:xfrm>
          <a:prstGeom prst="rect">
            <a:avLst/>
          </a:prstGeom>
          <a:noFill/>
          <a:ln>
            <a:noFill/>
          </a:ln>
        </p:spPr>
        <p:txBody>
          <a:bodyPr spcFirstLastPara="1" wrap="square" lIns="91425" tIns="91425" rIns="91425" bIns="91425" anchor="ctr" anchorCtr="0">
            <a:normAutofit/>
          </a:bodyPr>
          <a:lstStyle>
            <a:lvl1pPr lvl="0" algn="l" rtl="0">
              <a:lnSpc>
                <a:spcPct val="90000"/>
              </a:lnSpc>
              <a:spcBef>
                <a:spcPts val="0"/>
              </a:spcBef>
              <a:spcAft>
                <a:spcPts val="0"/>
              </a:spcAft>
              <a:buClr>
                <a:schemeClr val="lt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94" name="Shape 194"/>
          <p:cNvSpPr txBox="1">
            <a:spLocks noGrp="1"/>
          </p:cNvSpPr>
          <p:nvPr>
            <p:ph type="body" idx="1"/>
          </p:nvPr>
        </p:nvSpPr>
        <p:spPr>
          <a:xfrm rot="5400000">
            <a:off x="2452026" y="-1162203"/>
            <a:ext cx="5326500" cy="8870100"/>
          </a:xfrm>
          <a:prstGeom prst="rect">
            <a:avLst/>
          </a:prstGeom>
          <a:noFill/>
          <a:ln>
            <a:noFill/>
          </a:ln>
        </p:spPr>
        <p:txBody>
          <a:bodyPr spcFirstLastPara="1" wrap="square" lIns="91425" tIns="91425" rIns="91425" bIns="91425" anchor="t" anchorCtr="0">
            <a:normAutofit/>
          </a:bodyPr>
          <a:lstStyle>
            <a:lvl1pPr marL="457200" lvl="0" indent="-342900" algn="l" rtl="0">
              <a:lnSpc>
                <a:spcPct val="90000"/>
              </a:lnSpc>
              <a:spcBef>
                <a:spcPts val="1000"/>
              </a:spcBef>
              <a:spcAft>
                <a:spcPts val="0"/>
              </a:spcAft>
              <a:buClr>
                <a:schemeClr val="lt1"/>
              </a:buClr>
              <a:buSzPts val="1800"/>
              <a:buChar char="•"/>
              <a:defRPr/>
            </a:lvl1pPr>
            <a:lvl2pPr marL="914400" lvl="1" indent="-342900" algn="l" rtl="0">
              <a:lnSpc>
                <a:spcPct val="90000"/>
              </a:lnSpc>
              <a:spcBef>
                <a:spcPts val="500"/>
              </a:spcBef>
              <a:spcAft>
                <a:spcPts val="0"/>
              </a:spcAft>
              <a:buClr>
                <a:schemeClr val="lt1"/>
              </a:buClr>
              <a:buSzPts val="1800"/>
              <a:buChar char="•"/>
              <a:defRPr/>
            </a:lvl2pPr>
            <a:lvl3pPr marL="1371600" lvl="2" indent="-342900" algn="l" rtl="0">
              <a:lnSpc>
                <a:spcPct val="90000"/>
              </a:lnSpc>
              <a:spcBef>
                <a:spcPts val="500"/>
              </a:spcBef>
              <a:spcAft>
                <a:spcPts val="0"/>
              </a:spcAft>
              <a:buClr>
                <a:schemeClr val="lt1"/>
              </a:buClr>
              <a:buSzPts val="1800"/>
              <a:buChar char="•"/>
              <a:defRPr/>
            </a:lvl3pPr>
            <a:lvl4pPr marL="1828800" lvl="3" indent="-342900" algn="l" rtl="0">
              <a:lnSpc>
                <a:spcPct val="90000"/>
              </a:lnSpc>
              <a:spcBef>
                <a:spcPts val="500"/>
              </a:spcBef>
              <a:spcAft>
                <a:spcPts val="0"/>
              </a:spcAft>
              <a:buClr>
                <a:schemeClr val="lt1"/>
              </a:buClr>
              <a:buSzPts val="1800"/>
              <a:buChar char="•"/>
              <a:defRPr/>
            </a:lvl4pPr>
            <a:lvl5pPr marL="2286000" lvl="4" indent="-342900" algn="l" rtl="0">
              <a:lnSpc>
                <a:spcPct val="90000"/>
              </a:lnSpc>
              <a:spcBef>
                <a:spcPts val="500"/>
              </a:spcBef>
              <a:spcAft>
                <a:spcPts val="0"/>
              </a:spcAft>
              <a:buClr>
                <a:schemeClr val="lt1"/>
              </a:buClr>
              <a:buSzPts val="1800"/>
              <a:buChar char="•"/>
              <a:defRPr/>
            </a:lvl5pPr>
            <a:lvl6pPr marL="2743200" lvl="5" indent="-342900" algn="l" rtl="0">
              <a:lnSpc>
                <a:spcPct val="90000"/>
              </a:lnSpc>
              <a:spcBef>
                <a:spcPts val="500"/>
              </a:spcBef>
              <a:spcAft>
                <a:spcPts val="0"/>
              </a:spcAft>
              <a:buClr>
                <a:schemeClr val="lt1"/>
              </a:buClr>
              <a:buSzPts val="1800"/>
              <a:buChar char="•"/>
              <a:defRPr/>
            </a:lvl6pPr>
            <a:lvl7pPr marL="3200400" lvl="6" indent="-342900" algn="l" rtl="0">
              <a:lnSpc>
                <a:spcPct val="90000"/>
              </a:lnSpc>
              <a:spcBef>
                <a:spcPts val="500"/>
              </a:spcBef>
              <a:spcAft>
                <a:spcPts val="0"/>
              </a:spcAft>
              <a:buClr>
                <a:schemeClr val="lt1"/>
              </a:buClr>
              <a:buSzPts val="1800"/>
              <a:buChar char="•"/>
              <a:defRPr/>
            </a:lvl7pPr>
            <a:lvl8pPr marL="3657600" lvl="7" indent="-342900" algn="l" rtl="0">
              <a:lnSpc>
                <a:spcPct val="90000"/>
              </a:lnSpc>
              <a:spcBef>
                <a:spcPts val="500"/>
              </a:spcBef>
              <a:spcAft>
                <a:spcPts val="0"/>
              </a:spcAft>
              <a:buClr>
                <a:schemeClr val="lt1"/>
              </a:buClr>
              <a:buSzPts val="1800"/>
              <a:buChar char="•"/>
              <a:defRPr/>
            </a:lvl8pPr>
            <a:lvl9pPr marL="4114800" lvl="8" indent="-342900" algn="l" rtl="0">
              <a:lnSpc>
                <a:spcPct val="90000"/>
              </a:lnSpc>
              <a:spcBef>
                <a:spcPts val="500"/>
              </a:spcBef>
              <a:spcAft>
                <a:spcPts val="0"/>
              </a:spcAft>
              <a:buClr>
                <a:schemeClr val="lt1"/>
              </a:buClr>
              <a:buSzPts val="1800"/>
              <a:buChar char="•"/>
              <a:defRPr/>
            </a:lvl9pPr>
          </a:lstStyle>
          <a:p>
            <a:endParaRPr/>
          </a:p>
        </p:txBody>
      </p:sp>
      <p:sp>
        <p:nvSpPr>
          <p:cNvPr id="195" name="Shape 195"/>
          <p:cNvSpPr txBox="1">
            <a:spLocks noGrp="1"/>
          </p:cNvSpPr>
          <p:nvPr>
            <p:ph type="dt" idx="10"/>
          </p:nvPr>
        </p:nvSpPr>
        <p:spPr>
          <a:xfrm>
            <a:off x="6807126" y="5936187"/>
            <a:ext cx="2743200" cy="365100"/>
          </a:xfrm>
          <a:prstGeom prst="rect">
            <a:avLst/>
          </a:prstGeom>
          <a:noFill/>
          <a:ln>
            <a:noFill/>
          </a:ln>
        </p:spPr>
        <p:txBody>
          <a:bodyPr spcFirstLastPara="1" wrap="square" lIns="91425" tIns="91425" rIns="91425" bIns="91425" anchor="ctr" anchorCtr="0"/>
          <a:lstStyle>
            <a:lvl1pPr lvl="0" algn="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96" name="Shape 196"/>
          <p:cNvSpPr txBox="1">
            <a:spLocks noGrp="1"/>
          </p:cNvSpPr>
          <p:nvPr>
            <p:ph type="ftr" idx="11"/>
          </p:nvPr>
        </p:nvSpPr>
        <p:spPr>
          <a:xfrm>
            <a:off x="680321" y="5936188"/>
            <a:ext cx="6126900" cy="365100"/>
          </a:xfrm>
          <a:prstGeom prst="rect">
            <a:avLst/>
          </a:prstGeom>
          <a:noFill/>
          <a:ln>
            <a:noFill/>
          </a:ln>
        </p:spPr>
        <p:txBody>
          <a:bodyPr spcFirstLastPara="1" wrap="square" lIns="91425" tIns="91425" rIns="91425" bIns="91425" anchor="ctr" anchorCtr="0"/>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97" name="Shape 197"/>
          <p:cNvSpPr txBox="1">
            <a:spLocks noGrp="1"/>
          </p:cNvSpPr>
          <p:nvPr>
            <p:ph type="sldNum" idx="12"/>
          </p:nvPr>
        </p:nvSpPr>
        <p:spPr>
          <a:xfrm>
            <a:off x="10097550" y="5398633"/>
            <a:ext cx="1154100" cy="1090800"/>
          </a:xfrm>
          <a:prstGeom prst="rect">
            <a:avLst/>
          </a:prstGeom>
          <a:noFill/>
          <a:ln>
            <a:noFill/>
          </a:ln>
        </p:spPr>
        <p:txBody>
          <a:bodyPr spcFirstLastPara="1" wrap="square" lIns="91425" tIns="45700" rIns="91425" bIns="45700" anchor="t" anchorCtr="0">
            <a:noAutofit/>
          </a:bodyPr>
          <a:lstStyle>
            <a:lvl1pPr marL="0" lvl="0" indent="0" algn="ctr" rtl="0">
              <a:spcBef>
                <a:spcPts val="0"/>
              </a:spcBef>
              <a:buNone/>
              <a:defRPr sz="3600">
                <a:solidFill>
                  <a:schemeClr val="lt1"/>
                </a:solidFill>
                <a:latin typeface="Trebuchet MS"/>
                <a:ea typeface="Trebuchet MS"/>
                <a:cs typeface="Trebuchet MS"/>
                <a:sym typeface="Trebuchet MS"/>
              </a:defRPr>
            </a:lvl1pPr>
            <a:lvl2pPr marL="0" lvl="1" indent="0" algn="ctr" rtl="0">
              <a:spcBef>
                <a:spcPts val="0"/>
              </a:spcBef>
              <a:buNone/>
              <a:defRPr sz="3600">
                <a:solidFill>
                  <a:schemeClr val="lt1"/>
                </a:solidFill>
                <a:latin typeface="Trebuchet MS"/>
                <a:ea typeface="Trebuchet MS"/>
                <a:cs typeface="Trebuchet MS"/>
                <a:sym typeface="Trebuchet MS"/>
              </a:defRPr>
            </a:lvl2pPr>
            <a:lvl3pPr marL="0" lvl="2" indent="0" algn="ctr" rtl="0">
              <a:spcBef>
                <a:spcPts val="0"/>
              </a:spcBef>
              <a:buNone/>
              <a:defRPr sz="3600">
                <a:solidFill>
                  <a:schemeClr val="lt1"/>
                </a:solidFill>
                <a:latin typeface="Trebuchet MS"/>
                <a:ea typeface="Trebuchet MS"/>
                <a:cs typeface="Trebuchet MS"/>
                <a:sym typeface="Trebuchet MS"/>
              </a:defRPr>
            </a:lvl3pPr>
            <a:lvl4pPr marL="0" lvl="3" indent="0" algn="ctr" rtl="0">
              <a:spcBef>
                <a:spcPts val="0"/>
              </a:spcBef>
              <a:buNone/>
              <a:defRPr sz="3600">
                <a:solidFill>
                  <a:schemeClr val="lt1"/>
                </a:solidFill>
                <a:latin typeface="Trebuchet MS"/>
                <a:ea typeface="Trebuchet MS"/>
                <a:cs typeface="Trebuchet MS"/>
                <a:sym typeface="Trebuchet MS"/>
              </a:defRPr>
            </a:lvl4pPr>
            <a:lvl5pPr marL="0" lvl="4" indent="0" algn="ctr" rtl="0">
              <a:spcBef>
                <a:spcPts val="0"/>
              </a:spcBef>
              <a:buNone/>
              <a:defRPr sz="3600">
                <a:solidFill>
                  <a:schemeClr val="lt1"/>
                </a:solidFill>
                <a:latin typeface="Trebuchet MS"/>
                <a:ea typeface="Trebuchet MS"/>
                <a:cs typeface="Trebuchet MS"/>
                <a:sym typeface="Trebuchet MS"/>
              </a:defRPr>
            </a:lvl5pPr>
            <a:lvl6pPr marL="0" lvl="5" indent="0" algn="ctr" rtl="0">
              <a:spcBef>
                <a:spcPts val="0"/>
              </a:spcBef>
              <a:buNone/>
              <a:defRPr sz="3600">
                <a:solidFill>
                  <a:schemeClr val="lt1"/>
                </a:solidFill>
                <a:latin typeface="Trebuchet MS"/>
                <a:ea typeface="Trebuchet MS"/>
                <a:cs typeface="Trebuchet MS"/>
                <a:sym typeface="Trebuchet MS"/>
              </a:defRPr>
            </a:lvl6pPr>
            <a:lvl7pPr marL="0" lvl="6" indent="0" algn="ctr" rtl="0">
              <a:spcBef>
                <a:spcPts val="0"/>
              </a:spcBef>
              <a:buNone/>
              <a:defRPr sz="3600">
                <a:solidFill>
                  <a:schemeClr val="lt1"/>
                </a:solidFill>
                <a:latin typeface="Trebuchet MS"/>
                <a:ea typeface="Trebuchet MS"/>
                <a:cs typeface="Trebuchet MS"/>
                <a:sym typeface="Trebuchet MS"/>
              </a:defRPr>
            </a:lvl7pPr>
            <a:lvl8pPr marL="0" lvl="7" indent="0" algn="ctr" rtl="0">
              <a:spcBef>
                <a:spcPts val="0"/>
              </a:spcBef>
              <a:buNone/>
              <a:defRPr sz="3600">
                <a:solidFill>
                  <a:schemeClr val="lt1"/>
                </a:solidFill>
                <a:latin typeface="Trebuchet MS"/>
                <a:ea typeface="Trebuchet MS"/>
                <a:cs typeface="Trebuchet MS"/>
                <a:sym typeface="Trebuchet MS"/>
              </a:defRPr>
            </a:lvl8pPr>
            <a:lvl9pPr marL="0" lvl="8" indent="0" algn="ctr" rtl="0">
              <a:spcBef>
                <a:spcPts val="0"/>
              </a:spcBef>
              <a:buNone/>
              <a:defRPr sz="3600">
                <a:solidFill>
                  <a:schemeClr val="lt1"/>
                </a:solidFill>
                <a:latin typeface="Trebuchet MS"/>
                <a:ea typeface="Trebuchet MS"/>
                <a:cs typeface="Trebuchet MS"/>
                <a:sym typeface="Trebuchet MS"/>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2"/>
        <p:cNvGrpSpPr/>
        <p:nvPr/>
      </p:nvGrpSpPr>
      <p:grpSpPr>
        <a:xfrm>
          <a:off x="0" y="0"/>
          <a:ext cx="0" cy="0"/>
          <a:chOff x="0" y="0"/>
          <a:chExt cx="0" cy="0"/>
        </a:xfrm>
      </p:grpSpPr>
      <p:pic>
        <p:nvPicPr>
          <p:cNvPr id="23" name="Shape 23" descr="HD-ShadowLong.png"/>
          <p:cNvPicPr preferRelativeResize="0"/>
          <p:nvPr/>
        </p:nvPicPr>
        <p:blipFill rotWithShape="1">
          <a:blip r:embed="rId2">
            <a:alphaModFix/>
          </a:blip>
          <a:srcRect/>
          <a:stretch/>
        </p:blipFill>
        <p:spPr>
          <a:xfrm>
            <a:off x="1" y="1970240"/>
            <a:ext cx="10437813" cy="321164"/>
          </a:xfrm>
          <a:prstGeom prst="rect">
            <a:avLst/>
          </a:prstGeom>
          <a:noFill/>
          <a:ln>
            <a:noFill/>
          </a:ln>
        </p:spPr>
      </p:pic>
      <p:pic>
        <p:nvPicPr>
          <p:cNvPr id="24" name="Shape 24" descr="HD-ShadowShort.png"/>
          <p:cNvPicPr preferRelativeResize="0"/>
          <p:nvPr/>
        </p:nvPicPr>
        <p:blipFill rotWithShape="1">
          <a:blip r:embed="rId3">
            <a:alphaModFix/>
          </a:blip>
          <a:srcRect/>
          <a:stretch/>
        </p:blipFill>
        <p:spPr>
          <a:xfrm>
            <a:off x="10585826" y="1971234"/>
            <a:ext cx="1602998" cy="144270"/>
          </a:xfrm>
          <a:prstGeom prst="rect">
            <a:avLst/>
          </a:prstGeom>
          <a:noFill/>
          <a:ln>
            <a:noFill/>
          </a:ln>
        </p:spPr>
      </p:pic>
      <p:sp>
        <p:nvSpPr>
          <p:cNvPr id="25" name="Shape 25"/>
          <p:cNvSpPr/>
          <p:nvPr/>
        </p:nvSpPr>
        <p:spPr>
          <a:xfrm>
            <a:off x="0" y="609600"/>
            <a:ext cx="10437900" cy="1368300"/>
          </a:xfrm>
          <a:prstGeom prst="rect">
            <a:avLst/>
          </a:prstGeom>
          <a:solidFill>
            <a:srgbClr val="262626"/>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6" name="Shape 26"/>
          <p:cNvSpPr/>
          <p:nvPr/>
        </p:nvSpPr>
        <p:spPr>
          <a:xfrm>
            <a:off x="10585827" y="609600"/>
            <a:ext cx="1602900" cy="1368300"/>
          </a:xfrm>
          <a:prstGeom prst="rect">
            <a:avLst/>
          </a:prstGeom>
          <a:solidFill>
            <a:schemeClr val="accen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7" name="Shape 27"/>
          <p:cNvSpPr txBox="1">
            <a:spLocks noGrp="1"/>
          </p:cNvSpPr>
          <p:nvPr>
            <p:ph type="title"/>
          </p:nvPr>
        </p:nvSpPr>
        <p:spPr>
          <a:xfrm>
            <a:off x="680321" y="753228"/>
            <a:ext cx="9613800" cy="1080900"/>
          </a:xfrm>
          <a:prstGeom prst="rect">
            <a:avLst/>
          </a:prstGeom>
          <a:noFill/>
          <a:ln>
            <a:noFill/>
          </a:ln>
        </p:spPr>
        <p:txBody>
          <a:bodyPr spcFirstLastPara="1" wrap="square" lIns="91425" tIns="91425" rIns="91425" bIns="91425" anchor="ctr" anchorCtr="0">
            <a:normAutofit/>
          </a:bodyPr>
          <a:lstStyle>
            <a:lvl1pPr lvl="0" algn="l" rtl="0">
              <a:lnSpc>
                <a:spcPct val="90000"/>
              </a:lnSpc>
              <a:spcBef>
                <a:spcPts val="0"/>
              </a:spcBef>
              <a:spcAft>
                <a:spcPts val="0"/>
              </a:spcAft>
              <a:buClr>
                <a:schemeClr val="lt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8" name="Shape 28"/>
          <p:cNvSpPr txBox="1">
            <a:spLocks noGrp="1"/>
          </p:cNvSpPr>
          <p:nvPr>
            <p:ph type="body" idx="1"/>
          </p:nvPr>
        </p:nvSpPr>
        <p:spPr>
          <a:xfrm>
            <a:off x="680321" y="2336873"/>
            <a:ext cx="9613800" cy="3599400"/>
          </a:xfrm>
          <a:prstGeom prst="rect">
            <a:avLst/>
          </a:prstGeom>
          <a:noFill/>
          <a:ln>
            <a:noFill/>
          </a:ln>
        </p:spPr>
        <p:txBody>
          <a:bodyPr spcFirstLastPara="1" wrap="square" lIns="91425" tIns="91425" rIns="91425" bIns="91425" anchor="t" anchorCtr="0">
            <a:normAutofit/>
          </a:bodyPr>
          <a:lstStyle>
            <a:lvl1pPr marL="457200" lvl="0" indent="-342900" algn="l" rtl="0">
              <a:lnSpc>
                <a:spcPct val="90000"/>
              </a:lnSpc>
              <a:spcBef>
                <a:spcPts val="1000"/>
              </a:spcBef>
              <a:spcAft>
                <a:spcPts val="0"/>
              </a:spcAft>
              <a:buClr>
                <a:schemeClr val="lt1"/>
              </a:buClr>
              <a:buSzPts val="1800"/>
              <a:buChar char="•"/>
              <a:defRPr/>
            </a:lvl1pPr>
            <a:lvl2pPr marL="914400" lvl="1" indent="-342900" algn="l" rtl="0">
              <a:lnSpc>
                <a:spcPct val="90000"/>
              </a:lnSpc>
              <a:spcBef>
                <a:spcPts val="500"/>
              </a:spcBef>
              <a:spcAft>
                <a:spcPts val="0"/>
              </a:spcAft>
              <a:buClr>
                <a:schemeClr val="lt1"/>
              </a:buClr>
              <a:buSzPts val="1800"/>
              <a:buChar char="•"/>
              <a:defRPr/>
            </a:lvl2pPr>
            <a:lvl3pPr marL="1371600" lvl="2" indent="-342900" algn="l" rtl="0">
              <a:lnSpc>
                <a:spcPct val="90000"/>
              </a:lnSpc>
              <a:spcBef>
                <a:spcPts val="500"/>
              </a:spcBef>
              <a:spcAft>
                <a:spcPts val="0"/>
              </a:spcAft>
              <a:buClr>
                <a:schemeClr val="lt1"/>
              </a:buClr>
              <a:buSzPts val="1800"/>
              <a:buChar char="•"/>
              <a:defRPr/>
            </a:lvl3pPr>
            <a:lvl4pPr marL="1828800" lvl="3" indent="-342900" algn="l" rtl="0">
              <a:lnSpc>
                <a:spcPct val="90000"/>
              </a:lnSpc>
              <a:spcBef>
                <a:spcPts val="500"/>
              </a:spcBef>
              <a:spcAft>
                <a:spcPts val="0"/>
              </a:spcAft>
              <a:buClr>
                <a:schemeClr val="lt1"/>
              </a:buClr>
              <a:buSzPts val="1800"/>
              <a:buChar char="•"/>
              <a:defRPr/>
            </a:lvl4pPr>
            <a:lvl5pPr marL="2286000" lvl="4" indent="-342900" algn="l" rtl="0">
              <a:lnSpc>
                <a:spcPct val="90000"/>
              </a:lnSpc>
              <a:spcBef>
                <a:spcPts val="500"/>
              </a:spcBef>
              <a:spcAft>
                <a:spcPts val="0"/>
              </a:spcAft>
              <a:buClr>
                <a:schemeClr val="lt1"/>
              </a:buClr>
              <a:buSzPts val="1800"/>
              <a:buChar char="•"/>
              <a:defRPr/>
            </a:lvl5pPr>
            <a:lvl6pPr marL="2743200" lvl="5" indent="-342900" algn="l" rtl="0">
              <a:lnSpc>
                <a:spcPct val="90000"/>
              </a:lnSpc>
              <a:spcBef>
                <a:spcPts val="500"/>
              </a:spcBef>
              <a:spcAft>
                <a:spcPts val="0"/>
              </a:spcAft>
              <a:buClr>
                <a:schemeClr val="lt1"/>
              </a:buClr>
              <a:buSzPts val="1800"/>
              <a:buChar char="•"/>
              <a:defRPr/>
            </a:lvl6pPr>
            <a:lvl7pPr marL="3200400" lvl="6" indent="-342900" algn="l" rtl="0">
              <a:lnSpc>
                <a:spcPct val="90000"/>
              </a:lnSpc>
              <a:spcBef>
                <a:spcPts val="500"/>
              </a:spcBef>
              <a:spcAft>
                <a:spcPts val="0"/>
              </a:spcAft>
              <a:buClr>
                <a:schemeClr val="lt1"/>
              </a:buClr>
              <a:buSzPts val="1800"/>
              <a:buChar char="•"/>
              <a:defRPr/>
            </a:lvl7pPr>
            <a:lvl8pPr marL="3657600" lvl="7" indent="-342900" algn="l" rtl="0">
              <a:lnSpc>
                <a:spcPct val="90000"/>
              </a:lnSpc>
              <a:spcBef>
                <a:spcPts val="500"/>
              </a:spcBef>
              <a:spcAft>
                <a:spcPts val="0"/>
              </a:spcAft>
              <a:buClr>
                <a:schemeClr val="lt1"/>
              </a:buClr>
              <a:buSzPts val="1800"/>
              <a:buChar char="•"/>
              <a:defRPr/>
            </a:lvl8pPr>
            <a:lvl9pPr marL="4114800" lvl="8" indent="-342900" algn="l" rtl="0">
              <a:lnSpc>
                <a:spcPct val="90000"/>
              </a:lnSpc>
              <a:spcBef>
                <a:spcPts val="500"/>
              </a:spcBef>
              <a:spcAft>
                <a:spcPts val="0"/>
              </a:spcAft>
              <a:buClr>
                <a:schemeClr val="lt1"/>
              </a:buClr>
              <a:buSzPts val="1800"/>
              <a:buChar char="•"/>
              <a:defRPr/>
            </a:lvl9pPr>
          </a:lstStyle>
          <a:p>
            <a:endParaRPr/>
          </a:p>
        </p:txBody>
      </p:sp>
      <p:sp>
        <p:nvSpPr>
          <p:cNvPr id="29" name="Shape 29"/>
          <p:cNvSpPr txBox="1">
            <a:spLocks noGrp="1"/>
          </p:cNvSpPr>
          <p:nvPr>
            <p:ph type="dt" idx="10"/>
          </p:nvPr>
        </p:nvSpPr>
        <p:spPr>
          <a:xfrm>
            <a:off x="7550981" y="5936187"/>
            <a:ext cx="2743200" cy="365100"/>
          </a:xfrm>
          <a:prstGeom prst="rect">
            <a:avLst/>
          </a:prstGeom>
          <a:noFill/>
          <a:ln>
            <a:noFill/>
          </a:ln>
        </p:spPr>
        <p:txBody>
          <a:bodyPr spcFirstLastPara="1" wrap="square" lIns="91425" tIns="91425" rIns="91425" bIns="91425" anchor="ctr" anchorCtr="0"/>
          <a:lstStyle>
            <a:lvl1pPr lvl="0" algn="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30" name="Shape 30"/>
          <p:cNvSpPr txBox="1">
            <a:spLocks noGrp="1"/>
          </p:cNvSpPr>
          <p:nvPr>
            <p:ph type="ftr" idx="11"/>
          </p:nvPr>
        </p:nvSpPr>
        <p:spPr>
          <a:xfrm>
            <a:off x="680321" y="5936188"/>
            <a:ext cx="6870600" cy="365100"/>
          </a:xfrm>
          <a:prstGeom prst="rect">
            <a:avLst/>
          </a:prstGeom>
          <a:noFill/>
          <a:ln>
            <a:noFill/>
          </a:ln>
        </p:spPr>
        <p:txBody>
          <a:bodyPr spcFirstLastPara="1" wrap="square" lIns="91425" tIns="91425" rIns="91425" bIns="91425" anchor="ctr" anchorCtr="0"/>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31" name="Shape 31"/>
          <p:cNvSpPr txBox="1">
            <a:spLocks noGrp="1"/>
          </p:cNvSpPr>
          <p:nvPr>
            <p:ph type="sldNum" idx="12"/>
          </p:nvPr>
        </p:nvSpPr>
        <p:spPr>
          <a:xfrm>
            <a:off x="10729455" y="753227"/>
            <a:ext cx="1154100" cy="1090800"/>
          </a:xfrm>
          <a:prstGeom prst="rect">
            <a:avLst/>
          </a:prstGeom>
          <a:noFill/>
          <a:ln>
            <a:noFill/>
          </a:ln>
        </p:spPr>
        <p:txBody>
          <a:bodyPr spcFirstLastPara="1" wrap="square" lIns="91425" tIns="45700" rIns="91425" bIns="45700" anchor="ctr" anchorCtr="0">
            <a:noAutofit/>
          </a:bodyPr>
          <a:lstStyle>
            <a:lvl1pPr marL="0" lvl="0" indent="0" algn="l" rtl="0">
              <a:spcBef>
                <a:spcPts val="0"/>
              </a:spcBef>
              <a:buNone/>
              <a:defRPr/>
            </a:lvl1pPr>
            <a:lvl2pPr marL="0" lvl="1" indent="0" algn="l" rtl="0">
              <a:spcBef>
                <a:spcPts val="0"/>
              </a:spcBef>
              <a:buNone/>
              <a:defRPr/>
            </a:lvl2pPr>
            <a:lvl3pPr marL="0" lvl="2" indent="0" algn="l" rtl="0">
              <a:spcBef>
                <a:spcPts val="0"/>
              </a:spcBef>
              <a:buNone/>
              <a:defRPr/>
            </a:lvl3pPr>
            <a:lvl4pPr marL="0" lvl="3" indent="0" algn="l" rtl="0">
              <a:spcBef>
                <a:spcPts val="0"/>
              </a:spcBef>
              <a:buNone/>
              <a:defRPr/>
            </a:lvl4pPr>
            <a:lvl5pPr marL="0" lvl="4" indent="0" algn="l" rtl="0">
              <a:spcBef>
                <a:spcPts val="0"/>
              </a:spcBef>
              <a:buNone/>
              <a:defRPr/>
            </a:lvl5pPr>
            <a:lvl6pPr marL="0" lvl="5" indent="0" algn="l" rtl="0">
              <a:spcBef>
                <a:spcPts val="0"/>
              </a:spcBef>
              <a:buNone/>
              <a:defRPr/>
            </a:lvl6pPr>
            <a:lvl7pPr marL="0" lvl="6" indent="0" algn="l" rtl="0">
              <a:spcBef>
                <a:spcPts val="0"/>
              </a:spcBef>
              <a:buNone/>
              <a:defRPr/>
            </a:lvl7pPr>
            <a:lvl8pPr marL="0" lvl="7" indent="0" algn="l" rtl="0">
              <a:spcBef>
                <a:spcPts val="0"/>
              </a:spcBef>
              <a:buNone/>
              <a:defRPr/>
            </a:lvl8pPr>
            <a:lvl9pPr marL="0" lvl="8" indent="0" algn="l" rtl="0">
              <a:spcBef>
                <a:spcPts val="0"/>
              </a:spcBef>
              <a:buNone/>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2"/>
        <p:cNvGrpSpPr/>
        <p:nvPr/>
      </p:nvGrpSpPr>
      <p:grpSpPr>
        <a:xfrm>
          <a:off x="0" y="0"/>
          <a:ext cx="0" cy="0"/>
          <a:chOff x="0" y="0"/>
          <a:chExt cx="0" cy="0"/>
        </a:xfrm>
      </p:grpSpPr>
      <p:pic>
        <p:nvPicPr>
          <p:cNvPr id="33" name="Shape 33" descr="HD-ShadowLong.png"/>
          <p:cNvPicPr preferRelativeResize="0"/>
          <p:nvPr/>
        </p:nvPicPr>
        <p:blipFill rotWithShape="1">
          <a:blip r:embed="rId2">
            <a:alphaModFix/>
          </a:blip>
          <a:srcRect/>
          <a:stretch/>
        </p:blipFill>
        <p:spPr>
          <a:xfrm>
            <a:off x="-1" y="4086907"/>
            <a:ext cx="10437813" cy="321164"/>
          </a:xfrm>
          <a:prstGeom prst="rect">
            <a:avLst/>
          </a:prstGeom>
          <a:noFill/>
          <a:ln>
            <a:noFill/>
          </a:ln>
        </p:spPr>
      </p:pic>
      <p:pic>
        <p:nvPicPr>
          <p:cNvPr id="34" name="Shape 34" descr="HD-ShadowShort.png"/>
          <p:cNvPicPr preferRelativeResize="0"/>
          <p:nvPr/>
        </p:nvPicPr>
        <p:blipFill rotWithShape="1">
          <a:blip r:embed="rId3">
            <a:alphaModFix/>
          </a:blip>
          <a:srcRect/>
          <a:stretch/>
        </p:blipFill>
        <p:spPr>
          <a:xfrm>
            <a:off x="10585824" y="4087901"/>
            <a:ext cx="1602998" cy="144270"/>
          </a:xfrm>
          <a:prstGeom prst="rect">
            <a:avLst/>
          </a:prstGeom>
          <a:noFill/>
          <a:ln>
            <a:noFill/>
          </a:ln>
        </p:spPr>
      </p:pic>
      <p:sp>
        <p:nvSpPr>
          <p:cNvPr id="35" name="Shape 35"/>
          <p:cNvSpPr/>
          <p:nvPr/>
        </p:nvSpPr>
        <p:spPr>
          <a:xfrm>
            <a:off x="-2" y="2726267"/>
            <a:ext cx="10437900" cy="1368300"/>
          </a:xfrm>
          <a:prstGeom prst="rect">
            <a:avLst/>
          </a:prstGeom>
          <a:solidFill>
            <a:srgbClr val="262626"/>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6" name="Shape 36"/>
          <p:cNvSpPr/>
          <p:nvPr/>
        </p:nvSpPr>
        <p:spPr>
          <a:xfrm>
            <a:off x="10585825" y="2726267"/>
            <a:ext cx="1602900" cy="1368300"/>
          </a:xfrm>
          <a:prstGeom prst="rect">
            <a:avLst/>
          </a:prstGeom>
          <a:solidFill>
            <a:schemeClr val="accen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 name="Shape 37"/>
          <p:cNvSpPr txBox="1">
            <a:spLocks noGrp="1"/>
          </p:cNvSpPr>
          <p:nvPr>
            <p:ph type="title"/>
          </p:nvPr>
        </p:nvSpPr>
        <p:spPr>
          <a:xfrm>
            <a:off x="680322" y="2869895"/>
            <a:ext cx="9613800" cy="1090800"/>
          </a:xfrm>
          <a:prstGeom prst="rect">
            <a:avLst/>
          </a:prstGeom>
          <a:noFill/>
          <a:ln>
            <a:noFill/>
          </a:ln>
        </p:spPr>
        <p:txBody>
          <a:bodyPr spcFirstLastPara="1" wrap="square" lIns="91425" tIns="91425" rIns="91425" bIns="91425" anchor="ctr" anchorCtr="0">
            <a:normAutofit/>
          </a:bodyPr>
          <a:lstStyle>
            <a:lvl1pPr lvl="0" algn="r" rtl="0">
              <a:lnSpc>
                <a:spcPct val="90000"/>
              </a:lnSpc>
              <a:spcBef>
                <a:spcPts val="0"/>
              </a:spcBef>
              <a:spcAft>
                <a:spcPts val="0"/>
              </a:spcAft>
              <a:buClr>
                <a:schemeClr val="lt1"/>
              </a:buClr>
              <a:buSzPts val="3600"/>
              <a:buFont typeface="Trebuchet MS"/>
              <a:buNone/>
              <a:defRPr sz="3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8" name="Shape 38"/>
          <p:cNvSpPr txBox="1">
            <a:spLocks noGrp="1"/>
          </p:cNvSpPr>
          <p:nvPr>
            <p:ph type="body" idx="1"/>
          </p:nvPr>
        </p:nvSpPr>
        <p:spPr>
          <a:xfrm>
            <a:off x="680322" y="4232171"/>
            <a:ext cx="9613800" cy="1704000"/>
          </a:xfrm>
          <a:prstGeom prst="rect">
            <a:avLst/>
          </a:prstGeom>
          <a:noFill/>
          <a:ln>
            <a:noFill/>
          </a:ln>
        </p:spPr>
        <p:txBody>
          <a:bodyPr spcFirstLastPara="1" wrap="square" lIns="91425" tIns="91425" rIns="91425" bIns="91425" anchor="t" anchorCtr="0">
            <a:normAutofit/>
          </a:bodyPr>
          <a:lstStyle>
            <a:lvl1pPr marL="457200" lvl="0" indent="-228600" algn="r" rtl="0">
              <a:lnSpc>
                <a:spcPct val="90000"/>
              </a:lnSpc>
              <a:spcBef>
                <a:spcPts val="1000"/>
              </a:spcBef>
              <a:spcAft>
                <a:spcPts val="0"/>
              </a:spcAft>
              <a:buClr>
                <a:schemeClr val="lt1"/>
              </a:buClr>
              <a:buSzPts val="2000"/>
              <a:buNone/>
              <a:defRPr sz="2000">
                <a:solidFill>
                  <a:schemeClr val="lt1"/>
                </a:solidFill>
              </a:defRPr>
            </a:lvl1pPr>
            <a:lvl2pPr marL="914400" lvl="1" indent="-228600" algn="l" rtl="0">
              <a:lnSpc>
                <a:spcPct val="90000"/>
              </a:lnSpc>
              <a:spcBef>
                <a:spcPts val="500"/>
              </a:spcBef>
              <a:spcAft>
                <a:spcPts val="0"/>
              </a:spcAft>
              <a:buClr>
                <a:schemeClr val="lt1"/>
              </a:buClr>
              <a:buSzPts val="2000"/>
              <a:buNone/>
              <a:defRPr sz="2000">
                <a:solidFill>
                  <a:schemeClr val="lt1"/>
                </a:solidFill>
              </a:defRPr>
            </a:lvl2pPr>
            <a:lvl3pPr marL="1371600" lvl="2" indent="-228600" algn="l" rtl="0">
              <a:lnSpc>
                <a:spcPct val="90000"/>
              </a:lnSpc>
              <a:spcBef>
                <a:spcPts val="500"/>
              </a:spcBef>
              <a:spcAft>
                <a:spcPts val="0"/>
              </a:spcAft>
              <a:buClr>
                <a:schemeClr val="lt1"/>
              </a:buClr>
              <a:buSzPts val="1800"/>
              <a:buNone/>
              <a:defRPr sz="1800">
                <a:solidFill>
                  <a:schemeClr val="lt1"/>
                </a:solidFill>
              </a:defRPr>
            </a:lvl3pPr>
            <a:lvl4pPr marL="1828800" lvl="3" indent="-228600" algn="l" rtl="0">
              <a:lnSpc>
                <a:spcPct val="90000"/>
              </a:lnSpc>
              <a:spcBef>
                <a:spcPts val="500"/>
              </a:spcBef>
              <a:spcAft>
                <a:spcPts val="0"/>
              </a:spcAft>
              <a:buClr>
                <a:schemeClr val="lt1"/>
              </a:buClr>
              <a:buSzPts val="1600"/>
              <a:buNone/>
              <a:defRPr sz="1600">
                <a:solidFill>
                  <a:schemeClr val="lt1"/>
                </a:solidFill>
              </a:defRPr>
            </a:lvl4pPr>
            <a:lvl5pPr marL="2286000" lvl="4" indent="-228600" algn="l" rtl="0">
              <a:lnSpc>
                <a:spcPct val="90000"/>
              </a:lnSpc>
              <a:spcBef>
                <a:spcPts val="500"/>
              </a:spcBef>
              <a:spcAft>
                <a:spcPts val="0"/>
              </a:spcAft>
              <a:buClr>
                <a:schemeClr val="lt1"/>
              </a:buClr>
              <a:buSzPts val="1600"/>
              <a:buNone/>
              <a:defRPr sz="1600">
                <a:solidFill>
                  <a:schemeClr val="lt1"/>
                </a:solidFill>
              </a:defRPr>
            </a:lvl5pPr>
            <a:lvl6pPr marL="2743200" lvl="5" indent="-228600" algn="l" rtl="0">
              <a:lnSpc>
                <a:spcPct val="90000"/>
              </a:lnSpc>
              <a:spcBef>
                <a:spcPts val="500"/>
              </a:spcBef>
              <a:spcAft>
                <a:spcPts val="0"/>
              </a:spcAft>
              <a:buClr>
                <a:schemeClr val="lt1"/>
              </a:buClr>
              <a:buSzPts val="1600"/>
              <a:buNone/>
              <a:defRPr sz="1600">
                <a:solidFill>
                  <a:schemeClr val="lt1"/>
                </a:solidFill>
              </a:defRPr>
            </a:lvl6pPr>
            <a:lvl7pPr marL="3200400" lvl="6" indent="-228600" algn="l" rtl="0">
              <a:lnSpc>
                <a:spcPct val="90000"/>
              </a:lnSpc>
              <a:spcBef>
                <a:spcPts val="500"/>
              </a:spcBef>
              <a:spcAft>
                <a:spcPts val="0"/>
              </a:spcAft>
              <a:buClr>
                <a:schemeClr val="lt1"/>
              </a:buClr>
              <a:buSzPts val="1600"/>
              <a:buNone/>
              <a:defRPr sz="1600">
                <a:solidFill>
                  <a:schemeClr val="lt1"/>
                </a:solidFill>
              </a:defRPr>
            </a:lvl7pPr>
            <a:lvl8pPr marL="3657600" lvl="7" indent="-228600" algn="l" rtl="0">
              <a:lnSpc>
                <a:spcPct val="90000"/>
              </a:lnSpc>
              <a:spcBef>
                <a:spcPts val="500"/>
              </a:spcBef>
              <a:spcAft>
                <a:spcPts val="0"/>
              </a:spcAft>
              <a:buClr>
                <a:schemeClr val="lt1"/>
              </a:buClr>
              <a:buSzPts val="1600"/>
              <a:buNone/>
              <a:defRPr sz="1600">
                <a:solidFill>
                  <a:schemeClr val="lt1"/>
                </a:solidFill>
              </a:defRPr>
            </a:lvl8pPr>
            <a:lvl9pPr marL="4114800" lvl="8" indent="-228600" algn="l" rtl="0">
              <a:lnSpc>
                <a:spcPct val="90000"/>
              </a:lnSpc>
              <a:spcBef>
                <a:spcPts val="500"/>
              </a:spcBef>
              <a:spcAft>
                <a:spcPts val="0"/>
              </a:spcAft>
              <a:buClr>
                <a:schemeClr val="lt1"/>
              </a:buClr>
              <a:buSzPts val="1600"/>
              <a:buNone/>
              <a:defRPr sz="1600">
                <a:solidFill>
                  <a:schemeClr val="lt1"/>
                </a:solidFill>
              </a:defRPr>
            </a:lvl9pPr>
          </a:lstStyle>
          <a:p>
            <a:endParaRPr/>
          </a:p>
        </p:txBody>
      </p:sp>
      <p:sp>
        <p:nvSpPr>
          <p:cNvPr id="39" name="Shape 39"/>
          <p:cNvSpPr txBox="1">
            <a:spLocks noGrp="1"/>
          </p:cNvSpPr>
          <p:nvPr>
            <p:ph type="dt" idx="10"/>
          </p:nvPr>
        </p:nvSpPr>
        <p:spPr>
          <a:xfrm>
            <a:off x="7550981" y="5936187"/>
            <a:ext cx="2743200" cy="365100"/>
          </a:xfrm>
          <a:prstGeom prst="rect">
            <a:avLst/>
          </a:prstGeom>
          <a:noFill/>
          <a:ln>
            <a:noFill/>
          </a:ln>
        </p:spPr>
        <p:txBody>
          <a:bodyPr spcFirstLastPara="1" wrap="square" lIns="91425" tIns="91425" rIns="91425" bIns="91425" anchor="ctr" anchorCtr="0"/>
          <a:lstStyle>
            <a:lvl1pPr lvl="0" algn="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40" name="Shape 40"/>
          <p:cNvSpPr txBox="1">
            <a:spLocks noGrp="1"/>
          </p:cNvSpPr>
          <p:nvPr>
            <p:ph type="ftr" idx="11"/>
          </p:nvPr>
        </p:nvSpPr>
        <p:spPr>
          <a:xfrm>
            <a:off x="680321" y="5936188"/>
            <a:ext cx="6870600" cy="365100"/>
          </a:xfrm>
          <a:prstGeom prst="rect">
            <a:avLst/>
          </a:prstGeom>
          <a:noFill/>
          <a:ln>
            <a:noFill/>
          </a:ln>
        </p:spPr>
        <p:txBody>
          <a:bodyPr spcFirstLastPara="1" wrap="square" lIns="91425" tIns="91425" rIns="91425" bIns="91425" anchor="ctr" anchorCtr="0"/>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41" name="Shape 41"/>
          <p:cNvSpPr txBox="1">
            <a:spLocks noGrp="1"/>
          </p:cNvSpPr>
          <p:nvPr>
            <p:ph type="sldNum" idx="12"/>
          </p:nvPr>
        </p:nvSpPr>
        <p:spPr>
          <a:xfrm>
            <a:off x="10729455" y="2869895"/>
            <a:ext cx="1154100" cy="1090800"/>
          </a:xfrm>
          <a:prstGeom prst="rect">
            <a:avLst/>
          </a:prstGeom>
          <a:noFill/>
          <a:ln>
            <a:noFill/>
          </a:ln>
        </p:spPr>
        <p:txBody>
          <a:bodyPr spcFirstLastPara="1" wrap="square" lIns="91425" tIns="45700" rIns="91425" bIns="45700" anchor="ctr" anchorCtr="0">
            <a:noAutofit/>
          </a:bodyPr>
          <a:lstStyle>
            <a:lvl1pPr marL="0" lvl="0" indent="0" algn="l" rtl="0">
              <a:spcBef>
                <a:spcPts val="0"/>
              </a:spcBef>
              <a:buNone/>
              <a:defRPr/>
            </a:lvl1pPr>
            <a:lvl2pPr marL="0" lvl="1" indent="0" algn="l" rtl="0">
              <a:spcBef>
                <a:spcPts val="0"/>
              </a:spcBef>
              <a:buNone/>
              <a:defRPr/>
            </a:lvl2pPr>
            <a:lvl3pPr marL="0" lvl="2" indent="0" algn="l" rtl="0">
              <a:spcBef>
                <a:spcPts val="0"/>
              </a:spcBef>
              <a:buNone/>
              <a:defRPr/>
            </a:lvl3pPr>
            <a:lvl4pPr marL="0" lvl="3" indent="0" algn="l" rtl="0">
              <a:spcBef>
                <a:spcPts val="0"/>
              </a:spcBef>
              <a:buNone/>
              <a:defRPr/>
            </a:lvl4pPr>
            <a:lvl5pPr marL="0" lvl="4" indent="0" algn="l" rtl="0">
              <a:spcBef>
                <a:spcPts val="0"/>
              </a:spcBef>
              <a:buNone/>
              <a:defRPr/>
            </a:lvl5pPr>
            <a:lvl6pPr marL="0" lvl="5" indent="0" algn="l" rtl="0">
              <a:spcBef>
                <a:spcPts val="0"/>
              </a:spcBef>
              <a:buNone/>
              <a:defRPr/>
            </a:lvl6pPr>
            <a:lvl7pPr marL="0" lvl="6" indent="0" algn="l" rtl="0">
              <a:spcBef>
                <a:spcPts val="0"/>
              </a:spcBef>
              <a:buNone/>
              <a:defRPr/>
            </a:lvl7pPr>
            <a:lvl8pPr marL="0" lvl="7" indent="0" algn="l" rtl="0">
              <a:spcBef>
                <a:spcPts val="0"/>
              </a:spcBef>
              <a:buNone/>
              <a:defRPr/>
            </a:lvl8pPr>
            <a:lvl9pPr marL="0" lvl="8" indent="0" algn="l" rtl="0">
              <a:spcBef>
                <a:spcPts val="0"/>
              </a:spcBef>
              <a:buNone/>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2"/>
        <p:cNvGrpSpPr/>
        <p:nvPr/>
      </p:nvGrpSpPr>
      <p:grpSpPr>
        <a:xfrm>
          <a:off x="0" y="0"/>
          <a:ext cx="0" cy="0"/>
          <a:chOff x="0" y="0"/>
          <a:chExt cx="0" cy="0"/>
        </a:xfrm>
      </p:grpSpPr>
      <p:pic>
        <p:nvPicPr>
          <p:cNvPr id="43" name="Shape 43" descr="HD-ShadowLong.png"/>
          <p:cNvPicPr preferRelativeResize="0"/>
          <p:nvPr/>
        </p:nvPicPr>
        <p:blipFill rotWithShape="1">
          <a:blip r:embed="rId2">
            <a:alphaModFix/>
          </a:blip>
          <a:srcRect/>
          <a:stretch/>
        </p:blipFill>
        <p:spPr>
          <a:xfrm>
            <a:off x="1" y="1970240"/>
            <a:ext cx="10437813" cy="321164"/>
          </a:xfrm>
          <a:prstGeom prst="rect">
            <a:avLst/>
          </a:prstGeom>
          <a:noFill/>
          <a:ln>
            <a:noFill/>
          </a:ln>
        </p:spPr>
      </p:pic>
      <p:pic>
        <p:nvPicPr>
          <p:cNvPr id="44" name="Shape 44" descr="HD-ShadowShort.png"/>
          <p:cNvPicPr preferRelativeResize="0"/>
          <p:nvPr/>
        </p:nvPicPr>
        <p:blipFill rotWithShape="1">
          <a:blip r:embed="rId3">
            <a:alphaModFix/>
          </a:blip>
          <a:srcRect/>
          <a:stretch/>
        </p:blipFill>
        <p:spPr>
          <a:xfrm>
            <a:off x="10585826" y="1971234"/>
            <a:ext cx="1602998" cy="144270"/>
          </a:xfrm>
          <a:prstGeom prst="rect">
            <a:avLst/>
          </a:prstGeom>
          <a:noFill/>
          <a:ln>
            <a:noFill/>
          </a:ln>
        </p:spPr>
      </p:pic>
      <p:sp>
        <p:nvSpPr>
          <p:cNvPr id="45" name="Shape 45"/>
          <p:cNvSpPr/>
          <p:nvPr/>
        </p:nvSpPr>
        <p:spPr>
          <a:xfrm>
            <a:off x="0" y="609600"/>
            <a:ext cx="10437900" cy="1368300"/>
          </a:xfrm>
          <a:prstGeom prst="rect">
            <a:avLst/>
          </a:prstGeom>
          <a:solidFill>
            <a:srgbClr val="262626"/>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6" name="Shape 46"/>
          <p:cNvSpPr/>
          <p:nvPr/>
        </p:nvSpPr>
        <p:spPr>
          <a:xfrm>
            <a:off x="10585827" y="609600"/>
            <a:ext cx="1602900" cy="1368300"/>
          </a:xfrm>
          <a:prstGeom prst="rect">
            <a:avLst/>
          </a:prstGeom>
          <a:solidFill>
            <a:schemeClr val="accen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7" name="Shape 47"/>
          <p:cNvSpPr txBox="1">
            <a:spLocks noGrp="1"/>
          </p:cNvSpPr>
          <p:nvPr>
            <p:ph type="title"/>
          </p:nvPr>
        </p:nvSpPr>
        <p:spPr>
          <a:xfrm>
            <a:off x="680321" y="753228"/>
            <a:ext cx="9613800" cy="1080900"/>
          </a:xfrm>
          <a:prstGeom prst="rect">
            <a:avLst/>
          </a:prstGeom>
          <a:noFill/>
          <a:ln>
            <a:noFill/>
          </a:ln>
        </p:spPr>
        <p:txBody>
          <a:bodyPr spcFirstLastPara="1" wrap="square" lIns="91425" tIns="91425" rIns="91425" bIns="91425" anchor="ctr" anchorCtr="0">
            <a:normAutofit/>
          </a:bodyPr>
          <a:lstStyle>
            <a:lvl1pPr lvl="0" algn="l" rtl="0">
              <a:lnSpc>
                <a:spcPct val="90000"/>
              </a:lnSpc>
              <a:spcBef>
                <a:spcPts val="0"/>
              </a:spcBef>
              <a:spcAft>
                <a:spcPts val="0"/>
              </a:spcAft>
              <a:buClr>
                <a:schemeClr val="lt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8" name="Shape 48"/>
          <p:cNvSpPr txBox="1">
            <a:spLocks noGrp="1"/>
          </p:cNvSpPr>
          <p:nvPr>
            <p:ph type="body" idx="1"/>
          </p:nvPr>
        </p:nvSpPr>
        <p:spPr>
          <a:xfrm>
            <a:off x="680320" y="2336873"/>
            <a:ext cx="4698300" cy="3599400"/>
          </a:xfrm>
          <a:prstGeom prst="rect">
            <a:avLst/>
          </a:prstGeom>
          <a:noFill/>
          <a:ln>
            <a:noFill/>
          </a:ln>
        </p:spPr>
        <p:txBody>
          <a:bodyPr spcFirstLastPara="1" wrap="square" lIns="91425" tIns="91425" rIns="91425" bIns="91425" anchor="t" anchorCtr="0">
            <a:normAutofit/>
          </a:bodyPr>
          <a:lstStyle>
            <a:lvl1pPr marL="457200" lvl="0" indent="-342900" algn="l" rtl="0">
              <a:lnSpc>
                <a:spcPct val="90000"/>
              </a:lnSpc>
              <a:spcBef>
                <a:spcPts val="1000"/>
              </a:spcBef>
              <a:spcAft>
                <a:spcPts val="0"/>
              </a:spcAft>
              <a:buClr>
                <a:schemeClr val="lt1"/>
              </a:buClr>
              <a:buSzPts val="1800"/>
              <a:buChar char="•"/>
              <a:defRPr/>
            </a:lvl1pPr>
            <a:lvl2pPr marL="914400" lvl="1" indent="-342900" algn="l" rtl="0">
              <a:lnSpc>
                <a:spcPct val="90000"/>
              </a:lnSpc>
              <a:spcBef>
                <a:spcPts val="500"/>
              </a:spcBef>
              <a:spcAft>
                <a:spcPts val="0"/>
              </a:spcAft>
              <a:buClr>
                <a:schemeClr val="lt1"/>
              </a:buClr>
              <a:buSzPts val="1800"/>
              <a:buChar char="•"/>
              <a:defRPr/>
            </a:lvl2pPr>
            <a:lvl3pPr marL="1371600" lvl="2" indent="-342900" algn="l" rtl="0">
              <a:lnSpc>
                <a:spcPct val="90000"/>
              </a:lnSpc>
              <a:spcBef>
                <a:spcPts val="500"/>
              </a:spcBef>
              <a:spcAft>
                <a:spcPts val="0"/>
              </a:spcAft>
              <a:buClr>
                <a:schemeClr val="lt1"/>
              </a:buClr>
              <a:buSzPts val="1800"/>
              <a:buChar char="•"/>
              <a:defRPr/>
            </a:lvl3pPr>
            <a:lvl4pPr marL="1828800" lvl="3" indent="-342900" algn="l" rtl="0">
              <a:lnSpc>
                <a:spcPct val="90000"/>
              </a:lnSpc>
              <a:spcBef>
                <a:spcPts val="500"/>
              </a:spcBef>
              <a:spcAft>
                <a:spcPts val="0"/>
              </a:spcAft>
              <a:buClr>
                <a:schemeClr val="lt1"/>
              </a:buClr>
              <a:buSzPts val="1800"/>
              <a:buChar char="•"/>
              <a:defRPr/>
            </a:lvl4pPr>
            <a:lvl5pPr marL="2286000" lvl="4" indent="-342900" algn="l" rtl="0">
              <a:lnSpc>
                <a:spcPct val="90000"/>
              </a:lnSpc>
              <a:spcBef>
                <a:spcPts val="500"/>
              </a:spcBef>
              <a:spcAft>
                <a:spcPts val="0"/>
              </a:spcAft>
              <a:buClr>
                <a:schemeClr val="lt1"/>
              </a:buClr>
              <a:buSzPts val="1800"/>
              <a:buChar char="•"/>
              <a:defRPr/>
            </a:lvl5pPr>
            <a:lvl6pPr marL="2743200" lvl="5" indent="-342900" algn="l" rtl="0">
              <a:lnSpc>
                <a:spcPct val="90000"/>
              </a:lnSpc>
              <a:spcBef>
                <a:spcPts val="500"/>
              </a:spcBef>
              <a:spcAft>
                <a:spcPts val="0"/>
              </a:spcAft>
              <a:buClr>
                <a:schemeClr val="lt1"/>
              </a:buClr>
              <a:buSzPts val="1800"/>
              <a:buChar char="•"/>
              <a:defRPr/>
            </a:lvl6pPr>
            <a:lvl7pPr marL="3200400" lvl="6" indent="-342900" algn="l" rtl="0">
              <a:lnSpc>
                <a:spcPct val="90000"/>
              </a:lnSpc>
              <a:spcBef>
                <a:spcPts val="500"/>
              </a:spcBef>
              <a:spcAft>
                <a:spcPts val="0"/>
              </a:spcAft>
              <a:buClr>
                <a:schemeClr val="lt1"/>
              </a:buClr>
              <a:buSzPts val="1800"/>
              <a:buChar char="•"/>
              <a:defRPr/>
            </a:lvl7pPr>
            <a:lvl8pPr marL="3657600" lvl="7" indent="-342900" algn="l" rtl="0">
              <a:lnSpc>
                <a:spcPct val="90000"/>
              </a:lnSpc>
              <a:spcBef>
                <a:spcPts val="500"/>
              </a:spcBef>
              <a:spcAft>
                <a:spcPts val="0"/>
              </a:spcAft>
              <a:buClr>
                <a:schemeClr val="lt1"/>
              </a:buClr>
              <a:buSzPts val="1800"/>
              <a:buChar char="•"/>
              <a:defRPr/>
            </a:lvl8pPr>
            <a:lvl9pPr marL="4114800" lvl="8" indent="-342900" algn="l" rtl="0">
              <a:lnSpc>
                <a:spcPct val="90000"/>
              </a:lnSpc>
              <a:spcBef>
                <a:spcPts val="500"/>
              </a:spcBef>
              <a:spcAft>
                <a:spcPts val="0"/>
              </a:spcAft>
              <a:buClr>
                <a:schemeClr val="lt1"/>
              </a:buClr>
              <a:buSzPts val="1800"/>
              <a:buChar char="•"/>
              <a:defRPr/>
            </a:lvl9pPr>
          </a:lstStyle>
          <a:p>
            <a:endParaRPr/>
          </a:p>
        </p:txBody>
      </p:sp>
      <p:sp>
        <p:nvSpPr>
          <p:cNvPr id="49" name="Shape 49"/>
          <p:cNvSpPr txBox="1">
            <a:spLocks noGrp="1"/>
          </p:cNvSpPr>
          <p:nvPr>
            <p:ph type="body" idx="2"/>
          </p:nvPr>
        </p:nvSpPr>
        <p:spPr>
          <a:xfrm>
            <a:off x="5594123" y="2336873"/>
            <a:ext cx="4700100" cy="3599400"/>
          </a:xfrm>
          <a:prstGeom prst="rect">
            <a:avLst/>
          </a:prstGeom>
          <a:noFill/>
          <a:ln>
            <a:noFill/>
          </a:ln>
        </p:spPr>
        <p:txBody>
          <a:bodyPr spcFirstLastPara="1" wrap="square" lIns="91425" tIns="91425" rIns="91425" bIns="91425" anchor="t" anchorCtr="0">
            <a:normAutofit/>
          </a:bodyPr>
          <a:lstStyle>
            <a:lvl1pPr marL="457200" lvl="0" indent="-342900" algn="l" rtl="0">
              <a:lnSpc>
                <a:spcPct val="90000"/>
              </a:lnSpc>
              <a:spcBef>
                <a:spcPts val="1000"/>
              </a:spcBef>
              <a:spcAft>
                <a:spcPts val="0"/>
              </a:spcAft>
              <a:buClr>
                <a:schemeClr val="lt1"/>
              </a:buClr>
              <a:buSzPts val="1800"/>
              <a:buChar char="•"/>
              <a:defRPr/>
            </a:lvl1pPr>
            <a:lvl2pPr marL="914400" lvl="1" indent="-342900" algn="l" rtl="0">
              <a:lnSpc>
                <a:spcPct val="90000"/>
              </a:lnSpc>
              <a:spcBef>
                <a:spcPts val="500"/>
              </a:spcBef>
              <a:spcAft>
                <a:spcPts val="0"/>
              </a:spcAft>
              <a:buClr>
                <a:schemeClr val="lt1"/>
              </a:buClr>
              <a:buSzPts val="1800"/>
              <a:buChar char="•"/>
              <a:defRPr/>
            </a:lvl2pPr>
            <a:lvl3pPr marL="1371600" lvl="2" indent="-342900" algn="l" rtl="0">
              <a:lnSpc>
                <a:spcPct val="90000"/>
              </a:lnSpc>
              <a:spcBef>
                <a:spcPts val="500"/>
              </a:spcBef>
              <a:spcAft>
                <a:spcPts val="0"/>
              </a:spcAft>
              <a:buClr>
                <a:schemeClr val="lt1"/>
              </a:buClr>
              <a:buSzPts val="1800"/>
              <a:buChar char="•"/>
              <a:defRPr/>
            </a:lvl3pPr>
            <a:lvl4pPr marL="1828800" lvl="3" indent="-342900" algn="l" rtl="0">
              <a:lnSpc>
                <a:spcPct val="90000"/>
              </a:lnSpc>
              <a:spcBef>
                <a:spcPts val="500"/>
              </a:spcBef>
              <a:spcAft>
                <a:spcPts val="0"/>
              </a:spcAft>
              <a:buClr>
                <a:schemeClr val="lt1"/>
              </a:buClr>
              <a:buSzPts val="1800"/>
              <a:buChar char="•"/>
              <a:defRPr/>
            </a:lvl4pPr>
            <a:lvl5pPr marL="2286000" lvl="4" indent="-342900" algn="l" rtl="0">
              <a:lnSpc>
                <a:spcPct val="90000"/>
              </a:lnSpc>
              <a:spcBef>
                <a:spcPts val="500"/>
              </a:spcBef>
              <a:spcAft>
                <a:spcPts val="0"/>
              </a:spcAft>
              <a:buClr>
                <a:schemeClr val="lt1"/>
              </a:buClr>
              <a:buSzPts val="1800"/>
              <a:buChar char="•"/>
              <a:defRPr/>
            </a:lvl5pPr>
            <a:lvl6pPr marL="2743200" lvl="5" indent="-342900" algn="l" rtl="0">
              <a:lnSpc>
                <a:spcPct val="90000"/>
              </a:lnSpc>
              <a:spcBef>
                <a:spcPts val="500"/>
              </a:spcBef>
              <a:spcAft>
                <a:spcPts val="0"/>
              </a:spcAft>
              <a:buClr>
                <a:schemeClr val="lt1"/>
              </a:buClr>
              <a:buSzPts val="1800"/>
              <a:buChar char="•"/>
              <a:defRPr/>
            </a:lvl6pPr>
            <a:lvl7pPr marL="3200400" lvl="6" indent="-342900" algn="l" rtl="0">
              <a:lnSpc>
                <a:spcPct val="90000"/>
              </a:lnSpc>
              <a:spcBef>
                <a:spcPts val="500"/>
              </a:spcBef>
              <a:spcAft>
                <a:spcPts val="0"/>
              </a:spcAft>
              <a:buClr>
                <a:schemeClr val="lt1"/>
              </a:buClr>
              <a:buSzPts val="1800"/>
              <a:buChar char="•"/>
              <a:defRPr/>
            </a:lvl7pPr>
            <a:lvl8pPr marL="3657600" lvl="7" indent="-342900" algn="l" rtl="0">
              <a:lnSpc>
                <a:spcPct val="90000"/>
              </a:lnSpc>
              <a:spcBef>
                <a:spcPts val="500"/>
              </a:spcBef>
              <a:spcAft>
                <a:spcPts val="0"/>
              </a:spcAft>
              <a:buClr>
                <a:schemeClr val="lt1"/>
              </a:buClr>
              <a:buSzPts val="1800"/>
              <a:buChar char="•"/>
              <a:defRPr/>
            </a:lvl8pPr>
            <a:lvl9pPr marL="4114800" lvl="8" indent="-342900" algn="l" rtl="0">
              <a:lnSpc>
                <a:spcPct val="90000"/>
              </a:lnSpc>
              <a:spcBef>
                <a:spcPts val="500"/>
              </a:spcBef>
              <a:spcAft>
                <a:spcPts val="0"/>
              </a:spcAft>
              <a:buClr>
                <a:schemeClr val="lt1"/>
              </a:buClr>
              <a:buSzPts val="1800"/>
              <a:buChar char="•"/>
              <a:defRPr/>
            </a:lvl9pPr>
          </a:lstStyle>
          <a:p>
            <a:endParaRPr/>
          </a:p>
        </p:txBody>
      </p:sp>
      <p:sp>
        <p:nvSpPr>
          <p:cNvPr id="50" name="Shape 50"/>
          <p:cNvSpPr txBox="1">
            <a:spLocks noGrp="1"/>
          </p:cNvSpPr>
          <p:nvPr>
            <p:ph type="dt" idx="10"/>
          </p:nvPr>
        </p:nvSpPr>
        <p:spPr>
          <a:xfrm>
            <a:off x="7550981" y="5936187"/>
            <a:ext cx="2743200" cy="365100"/>
          </a:xfrm>
          <a:prstGeom prst="rect">
            <a:avLst/>
          </a:prstGeom>
          <a:noFill/>
          <a:ln>
            <a:noFill/>
          </a:ln>
        </p:spPr>
        <p:txBody>
          <a:bodyPr spcFirstLastPara="1" wrap="square" lIns="91425" tIns="91425" rIns="91425" bIns="91425" anchor="ctr" anchorCtr="0"/>
          <a:lstStyle>
            <a:lvl1pPr lvl="0" algn="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51" name="Shape 51"/>
          <p:cNvSpPr txBox="1">
            <a:spLocks noGrp="1"/>
          </p:cNvSpPr>
          <p:nvPr>
            <p:ph type="ftr" idx="11"/>
          </p:nvPr>
        </p:nvSpPr>
        <p:spPr>
          <a:xfrm>
            <a:off x="680321" y="5936188"/>
            <a:ext cx="6870600" cy="365100"/>
          </a:xfrm>
          <a:prstGeom prst="rect">
            <a:avLst/>
          </a:prstGeom>
          <a:noFill/>
          <a:ln>
            <a:noFill/>
          </a:ln>
        </p:spPr>
        <p:txBody>
          <a:bodyPr spcFirstLastPara="1" wrap="square" lIns="91425" tIns="91425" rIns="91425" bIns="91425" anchor="ctr" anchorCtr="0"/>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52" name="Shape 52"/>
          <p:cNvSpPr txBox="1">
            <a:spLocks noGrp="1"/>
          </p:cNvSpPr>
          <p:nvPr>
            <p:ph type="sldNum" idx="12"/>
          </p:nvPr>
        </p:nvSpPr>
        <p:spPr>
          <a:xfrm>
            <a:off x="10729455" y="753227"/>
            <a:ext cx="1154100" cy="1090800"/>
          </a:xfrm>
          <a:prstGeom prst="rect">
            <a:avLst/>
          </a:prstGeom>
          <a:noFill/>
          <a:ln>
            <a:noFill/>
          </a:ln>
        </p:spPr>
        <p:txBody>
          <a:bodyPr spcFirstLastPara="1" wrap="square" lIns="91425" tIns="45700" rIns="91425" bIns="45700" anchor="ctr" anchorCtr="0">
            <a:noAutofit/>
          </a:bodyPr>
          <a:lstStyle>
            <a:lvl1pPr marL="0" lvl="0" indent="0" algn="l" rtl="0">
              <a:spcBef>
                <a:spcPts val="0"/>
              </a:spcBef>
              <a:buNone/>
              <a:defRPr/>
            </a:lvl1pPr>
            <a:lvl2pPr marL="0" lvl="1" indent="0" algn="l" rtl="0">
              <a:spcBef>
                <a:spcPts val="0"/>
              </a:spcBef>
              <a:buNone/>
              <a:defRPr/>
            </a:lvl2pPr>
            <a:lvl3pPr marL="0" lvl="2" indent="0" algn="l" rtl="0">
              <a:spcBef>
                <a:spcPts val="0"/>
              </a:spcBef>
              <a:buNone/>
              <a:defRPr/>
            </a:lvl3pPr>
            <a:lvl4pPr marL="0" lvl="3" indent="0" algn="l" rtl="0">
              <a:spcBef>
                <a:spcPts val="0"/>
              </a:spcBef>
              <a:buNone/>
              <a:defRPr/>
            </a:lvl4pPr>
            <a:lvl5pPr marL="0" lvl="4" indent="0" algn="l" rtl="0">
              <a:spcBef>
                <a:spcPts val="0"/>
              </a:spcBef>
              <a:buNone/>
              <a:defRPr/>
            </a:lvl5pPr>
            <a:lvl6pPr marL="0" lvl="5" indent="0" algn="l" rtl="0">
              <a:spcBef>
                <a:spcPts val="0"/>
              </a:spcBef>
              <a:buNone/>
              <a:defRPr/>
            </a:lvl6pPr>
            <a:lvl7pPr marL="0" lvl="6" indent="0" algn="l" rtl="0">
              <a:spcBef>
                <a:spcPts val="0"/>
              </a:spcBef>
              <a:buNone/>
              <a:defRPr/>
            </a:lvl7pPr>
            <a:lvl8pPr marL="0" lvl="7" indent="0" algn="l" rtl="0">
              <a:spcBef>
                <a:spcPts val="0"/>
              </a:spcBef>
              <a:buNone/>
              <a:defRPr/>
            </a:lvl8pPr>
            <a:lvl9pPr marL="0" lvl="8" indent="0" algn="l" rtl="0">
              <a:spcBef>
                <a:spcPts val="0"/>
              </a:spcBef>
              <a:buNone/>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53"/>
        <p:cNvGrpSpPr/>
        <p:nvPr/>
      </p:nvGrpSpPr>
      <p:grpSpPr>
        <a:xfrm>
          <a:off x="0" y="0"/>
          <a:ext cx="0" cy="0"/>
          <a:chOff x="0" y="0"/>
          <a:chExt cx="0" cy="0"/>
        </a:xfrm>
      </p:grpSpPr>
      <p:pic>
        <p:nvPicPr>
          <p:cNvPr id="54" name="Shape 54" descr="HD-ShadowLong.png"/>
          <p:cNvPicPr preferRelativeResize="0"/>
          <p:nvPr/>
        </p:nvPicPr>
        <p:blipFill rotWithShape="1">
          <a:blip r:embed="rId2">
            <a:alphaModFix/>
          </a:blip>
          <a:srcRect/>
          <a:stretch/>
        </p:blipFill>
        <p:spPr>
          <a:xfrm>
            <a:off x="1" y="1970240"/>
            <a:ext cx="10437813" cy="321164"/>
          </a:xfrm>
          <a:prstGeom prst="rect">
            <a:avLst/>
          </a:prstGeom>
          <a:noFill/>
          <a:ln>
            <a:noFill/>
          </a:ln>
        </p:spPr>
      </p:pic>
      <p:pic>
        <p:nvPicPr>
          <p:cNvPr id="55" name="Shape 55" descr="HD-ShadowShort.png"/>
          <p:cNvPicPr preferRelativeResize="0"/>
          <p:nvPr/>
        </p:nvPicPr>
        <p:blipFill rotWithShape="1">
          <a:blip r:embed="rId3">
            <a:alphaModFix/>
          </a:blip>
          <a:srcRect/>
          <a:stretch/>
        </p:blipFill>
        <p:spPr>
          <a:xfrm>
            <a:off x="10585826" y="1971234"/>
            <a:ext cx="1602998" cy="144270"/>
          </a:xfrm>
          <a:prstGeom prst="rect">
            <a:avLst/>
          </a:prstGeom>
          <a:noFill/>
          <a:ln>
            <a:noFill/>
          </a:ln>
        </p:spPr>
      </p:pic>
      <p:sp>
        <p:nvSpPr>
          <p:cNvPr id="56" name="Shape 56"/>
          <p:cNvSpPr/>
          <p:nvPr/>
        </p:nvSpPr>
        <p:spPr>
          <a:xfrm>
            <a:off x="0" y="609600"/>
            <a:ext cx="10437900" cy="1368300"/>
          </a:xfrm>
          <a:prstGeom prst="rect">
            <a:avLst/>
          </a:prstGeom>
          <a:solidFill>
            <a:srgbClr val="262626"/>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7" name="Shape 57"/>
          <p:cNvSpPr/>
          <p:nvPr/>
        </p:nvSpPr>
        <p:spPr>
          <a:xfrm>
            <a:off x="10585827" y="609600"/>
            <a:ext cx="1602900" cy="1368300"/>
          </a:xfrm>
          <a:prstGeom prst="rect">
            <a:avLst/>
          </a:prstGeom>
          <a:solidFill>
            <a:schemeClr val="accen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8" name="Shape 58"/>
          <p:cNvSpPr txBox="1">
            <a:spLocks noGrp="1"/>
          </p:cNvSpPr>
          <p:nvPr>
            <p:ph type="title"/>
          </p:nvPr>
        </p:nvSpPr>
        <p:spPr>
          <a:xfrm>
            <a:off x="680319" y="753229"/>
            <a:ext cx="9613800" cy="1080900"/>
          </a:xfrm>
          <a:prstGeom prst="rect">
            <a:avLst/>
          </a:prstGeom>
          <a:noFill/>
          <a:ln>
            <a:noFill/>
          </a:ln>
        </p:spPr>
        <p:txBody>
          <a:bodyPr spcFirstLastPara="1" wrap="square" lIns="91425" tIns="91425" rIns="91425" bIns="91425" anchor="ctr" anchorCtr="0">
            <a:normAutofit/>
          </a:bodyPr>
          <a:lstStyle>
            <a:lvl1pPr lvl="0" algn="l" rtl="0">
              <a:lnSpc>
                <a:spcPct val="90000"/>
              </a:lnSpc>
              <a:spcBef>
                <a:spcPts val="0"/>
              </a:spcBef>
              <a:spcAft>
                <a:spcPts val="0"/>
              </a:spcAft>
              <a:buClr>
                <a:schemeClr val="lt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9" name="Shape 59"/>
          <p:cNvSpPr txBox="1">
            <a:spLocks noGrp="1"/>
          </p:cNvSpPr>
          <p:nvPr>
            <p:ph type="body" idx="1"/>
          </p:nvPr>
        </p:nvSpPr>
        <p:spPr>
          <a:xfrm>
            <a:off x="906350" y="2336873"/>
            <a:ext cx="4472400" cy="693000"/>
          </a:xfrm>
          <a:prstGeom prst="rect">
            <a:avLst/>
          </a:prstGeom>
          <a:noFill/>
          <a:ln>
            <a:noFill/>
          </a:ln>
        </p:spPr>
        <p:txBody>
          <a:bodyPr spcFirstLastPara="1" wrap="square" lIns="91425" tIns="91425" rIns="91425" bIns="91425" anchor="b" anchorCtr="0">
            <a:normAutofit/>
          </a:bodyPr>
          <a:lstStyle>
            <a:lvl1pPr marL="457200" lvl="0" indent="-228600" algn="l" rtl="0">
              <a:lnSpc>
                <a:spcPct val="90000"/>
              </a:lnSpc>
              <a:spcBef>
                <a:spcPts val="1000"/>
              </a:spcBef>
              <a:spcAft>
                <a:spcPts val="0"/>
              </a:spcAft>
              <a:buClr>
                <a:schemeClr val="lt1"/>
              </a:buClr>
              <a:buSzPts val="2400"/>
              <a:buNone/>
              <a:defRPr sz="2400" b="1"/>
            </a:lvl1pPr>
            <a:lvl2pPr marL="914400" lvl="1" indent="-228600" algn="l" rtl="0">
              <a:lnSpc>
                <a:spcPct val="90000"/>
              </a:lnSpc>
              <a:spcBef>
                <a:spcPts val="500"/>
              </a:spcBef>
              <a:spcAft>
                <a:spcPts val="0"/>
              </a:spcAft>
              <a:buClr>
                <a:schemeClr val="lt1"/>
              </a:buClr>
              <a:buSzPts val="2000"/>
              <a:buNone/>
              <a:defRPr sz="2000" b="1"/>
            </a:lvl2pPr>
            <a:lvl3pPr marL="1371600" lvl="2" indent="-228600" algn="l" rtl="0">
              <a:lnSpc>
                <a:spcPct val="90000"/>
              </a:lnSpc>
              <a:spcBef>
                <a:spcPts val="500"/>
              </a:spcBef>
              <a:spcAft>
                <a:spcPts val="0"/>
              </a:spcAft>
              <a:buClr>
                <a:schemeClr val="lt1"/>
              </a:buClr>
              <a:buSzPts val="1800"/>
              <a:buNone/>
              <a:defRPr sz="1800" b="1"/>
            </a:lvl3pPr>
            <a:lvl4pPr marL="1828800" lvl="3" indent="-228600" algn="l" rtl="0">
              <a:lnSpc>
                <a:spcPct val="90000"/>
              </a:lnSpc>
              <a:spcBef>
                <a:spcPts val="500"/>
              </a:spcBef>
              <a:spcAft>
                <a:spcPts val="0"/>
              </a:spcAft>
              <a:buClr>
                <a:schemeClr val="lt1"/>
              </a:buClr>
              <a:buSzPts val="1600"/>
              <a:buNone/>
              <a:defRPr sz="1600" b="1"/>
            </a:lvl4pPr>
            <a:lvl5pPr marL="2286000" lvl="4" indent="-228600" algn="l" rtl="0">
              <a:lnSpc>
                <a:spcPct val="90000"/>
              </a:lnSpc>
              <a:spcBef>
                <a:spcPts val="500"/>
              </a:spcBef>
              <a:spcAft>
                <a:spcPts val="0"/>
              </a:spcAft>
              <a:buClr>
                <a:schemeClr val="lt1"/>
              </a:buClr>
              <a:buSzPts val="1600"/>
              <a:buNone/>
              <a:defRPr sz="1600" b="1"/>
            </a:lvl5pPr>
            <a:lvl6pPr marL="2743200" lvl="5" indent="-228600" algn="l" rtl="0">
              <a:lnSpc>
                <a:spcPct val="90000"/>
              </a:lnSpc>
              <a:spcBef>
                <a:spcPts val="500"/>
              </a:spcBef>
              <a:spcAft>
                <a:spcPts val="0"/>
              </a:spcAft>
              <a:buClr>
                <a:schemeClr val="lt1"/>
              </a:buClr>
              <a:buSzPts val="1600"/>
              <a:buNone/>
              <a:defRPr sz="1600" b="1"/>
            </a:lvl6pPr>
            <a:lvl7pPr marL="3200400" lvl="6" indent="-228600" algn="l" rtl="0">
              <a:lnSpc>
                <a:spcPct val="90000"/>
              </a:lnSpc>
              <a:spcBef>
                <a:spcPts val="500"/>
              </a:spcBef>
              <a:spcAft>
                <a:spcPts val="0"/>
              </a:spcAft>
              <a:buClr>
                <a:schemeClr val="lt1"/>
              </a:buClr>
              <a:buSzPts val="1600"/>
              <a:buNone/>
              <a:defRPr sz="1600" b="1"/>
            </a:lvl7pPr>
            <a:lvl8pPr marL="3657600" lvl="7" indent="-228600" algn="l" rtl="0">
              <a:lnSpc>
                <a:spcPct val="90000"/>
              </a:lnSpc>
              <a:spcBef>
                <a:spcPts val="500"/>
              </a:spcBef>
              <a:spcAft>
                <a:spcPts val="0"/>
              </a:spcAft>
              <a:buClr>
                <a:schemeClr val="lt1"/>
              </a:buClr>
              <a:buSzPts val="1600"/>
              <a:buNone/>
              <a:defRPr sz="1600" b="1"/>
            </a:lvl8pPr>
            <a:lvl9pPr marL="4114800" lvl="8" indent="-228600" algn="l" rtl="0">
              <a:lnSpc>
                <a:spcPct val="90000"/>
              </a:lnSpc>
              <a:spcBef>
                <a:spcPts val="500"/>
              </a:spcBef>
              <a:spcAft>
                <a:spcPts val="0"/>
              </a:spcAft>
              <a:buClr>
                <a:schemeClr val="lt1"/>
              </a:buClr>
              <a:buSzPts val="1600"/>
              <a:buNone/>
              <a:defRPr sz="1600" b="1"/>
            </a:lvl9pPr>
          </a:lstStyle>
          <a:p>
            <a:endParaRPr/>
          </a:p>
        </p:txBody>
      </p:sp>
      <p:sp>
        <p:nvSpPr>
          <p:cNvPr id="60" name="Shape 60"/>
          <p:cNvSpPr txBox="1">
            <a:spLocks noGrp="1"/>
          </p:cNvSpPr>
          <p:nvPr>
            <p:ph type="body" idx="2"/>
          </p:nvPr>
        </p:nvSpPr>
        <p:spPr>
          <a:xfrm>
            <a:off x="680322" y="3030008"/>
            <a:ext cx="4698300" cy="2906100"/>
          </a:xfrm>
          <a:prstGeom prst="rect">
            <a:avLst/>
          </a:prstGeom>
          <a:noFill/>
          <a:ln>
            <a:noFill/>
          </a:ln>
        </p:spPr>
        <p:txBody>
          <a:bodyPr spcFirstLastPara="1" wrap="square" lIns="91425" tIns="91425" rIns="91425" bIns="91425" anchor="t" anchorCtr="0">
            <a:normAutofit/>
          </a:bodyPr>
          <a:lstStyle>
            <a:lvl1pPr marL="457200" lvl="0" indent="-342900" algn="l" rtl="0">
              <a:lnSpc>
                <a:spcPct val="90000"/>
              </a:lnSpc>
              <a:spcBef>
                <a:spcPts val="1000"/>
              </a:spcBef>
              <a:spcAft>
                <a:spcPts val="0"/>
              </a:spcAft>
              <a:buClr>
                <a:schemeClr val="lt1"/>
              </a:buClr>
              <a:buSzPts val="1800"/>
              <a:buChar char="•"/>
              <a:defRPr/>
            </a:lvl1pPr>
            <a:lvl2pPr marL="914400" lvl="1" indent="-342900" algn="l" rtl="0">
              <a:lnSpc>
                <a:spcPct val="90000"/>
              </a:lnSpc>
              <a:spcBef>
                <a:spcPts val="500"/>
              </a:spcBef>
              <a:spcAft>
                <a:spcPts val="0"/>
              </a:spcAft>
              <a:buClr>
                <a:schemeClr val="lt1"/>
              </a:buClr>
              <a:buSzPts val="1800"/>
              <a:buChar char="•"/>
              <a:defRPr/>
            </a:lvl2pPr>
            <a:lvl3pPr marL="1371600" lvl="2" indent="-342900" algn="l" rtl="0">
              <a:lnSpc>
                <a:spcPct val="90000"/>
              </a:lnSpc>
              <a:spcBef>
                <a:spcPts val="500"/>
              </a:spcBef>
              <a:spcAft>
                <a:spcPts val="0"/>
              </a:spcAft>
              <a:buClr>
                <a:schemeClr val="lt1"/>
              </a:buClr>
              <a:buSzPts val="1800"/>
              <a:buChar char="•"/>
              <a:defRPr/>
            </a:lvl3pPr>
            <a:lvl4pPr marL="1828800" lvl="3" indent="-342900" algn="l" rtl="0">
              <a:lnSpc>
                <a:spcPct val="90000"/>
              </a:lnSpc>
              <a:spcBef>
                <a:spcPts val="500"/>
              </a:spcBef>
              <a:spcAft>
                <a:spcPts val="0"/>
              </a:spcAft>
              <a:buClr>
                <a:schemeClr val="lt1"/>
              </a:buClr>
              <a:buSzPts val="1800"/>
              <a:buChar char="•"/>
              <a:defRPr/>
            </a:lvl4pPr>
            <a:lvl5pPr marL="2286000" lvl="4" indent="-342900" algn="l" rtl="0">
              <a:lnSpc>
                <a:spcPct val="90000"/>
              </a:lnSpc>
              <a:spcBef>
                <a:spcPts val="500"/>
              </a:spcBef>
              <a:spcAft>
                <a:spcPts val="0"/>
              </a:spcAft>
              <a:buClr>
                <a:schemeClr val="lt1"/>
              </a:buClr>
              <a:buSzPts val="1800"/>
              <a:buChar char="•"/>
              <a:defRPr/>
            </a:lvl5pPr>
            <a:lvl6pPr marL="2743200" lvl="5" indent="-342900" algn="l" rtl="0">
              <a:lnSpc>
                <a:spcPct val="90000"/>
              </a:lnSpc>
              <a:spcBef>
                <a:spcPts val="500"/>
              </a:spcBef>
              <a:spcAft>
                <a:spcPts val="0"/>
              </a:spcAft>
              <a:buClr>
                <a:schemeClr val="lt1"/>
              </a:buClr>
              <a:buSzPts val="1800"/>
              <a:buChar char="•"/>
              <a:defRPr/>
            </a:lvl6pPr>
            <a:lvl7pPr marL="3200400" lvl="6" indent="-342900" algn="l" rtl="0">
              <a:lnSpc>
                <a:spcPct val="90000"/>
              </a:lnSpc>
              <a:spcBef>
                <a:spcPts val="500"/>
              </a:spcBef>
              <a:spcAft>
                <a:spcPts val="0"/>
              </a:spcAft>
              <a:buClr>
                <a:schemeClr val="lt1"/>
              </a:buClr>
              <a:buSzPts val="1800"/>
              <a:buChar char="•"/>
              <a:defRPr/>
            </a:lvl7pPr>
            <a:lvl8pPr marL="3657600" lvl="7" indent="-342900" algn="l" rtl="0">
              <a:lnSpc>
                <a:spcPct val="90000"/>
              </a:lnSpc>
              <a:spcBef>
                <a:spcPts val="500"/>
              </a:spcBef>
              <a:spcAft>
                <a:spcPts val="0"/>
              </a:spcAft>
              <a:buClr>
                <a:schemeClr val="lt1"/>
              </a:buClr>
              <a:buSzPts val="1800"/>
              <a:buChar char="•"/>
              <a:defRPr/>
            </a:lvl8pPr>
            <a:lvl9pPr marL="4114800" lvl="8" indent="-342900" algn="l" rtl="0">
              <a:lnSpc>
                <a:spcPct val="90000"/>
              </a:lnSpc>
              <a:spcBef>
                <a:spcPts val="500"/>
              </a:spcBef>
              <a:spcAft>
                <a:spcPts val="0"/>
              </a:spcAft>
              <a:buClr>
                <a:schemeClr val="lt1"/>
              </a:buClr>
              <a:buSzPts val="1800"/>
              <a:buChar char="•"/>
              <a:defRPr/>
            </a:lvl9pPr>
          </a:lstStyle>
          <a:p>
            <a:endParaRPr/>
          </a:p>
        </p:txBody>
      </p:sp>
      <p:sp>
        <p:nvSpPr>
          <p:cNvPr id="61" name="Shape 61"/>
          <p:cNvSpPr txBox="1">
            <a:spLocks noGrp="1"/>
          </p:cNvSpPr>
          <p:nvPr>
            <p:ph type="body" idx="3"/>
          </p:nvPr>
        </p:nvSpPr>
        <p:spPr>
          <a:xfrm>
            <a:off x="5820154" y="2336873"/>
            <a:ext cx="4473900" cy="692100"/>
          </a:xfrm>
          <a:prstGeom prst="rect">
            <a:avLst/>
          </a:prstGeom>
          <a:noFill/>
          <a:ln>
            <a:noFill/>
          </a:ln>
        </p:spPr>
        <p:txBody>
          <a:bodyPr spcFirstLastPara="1" wrap="square" lIns="91425" tIns="91425" rIns="91425" bIns="91425" anchor="b" anchorCtr="0">
            <a:normAutofit/>
          </a:bodyPr>
          <a:lstStyle>
            <a:lvl1pPr marL="457200" lvl="0" indent="-228600" algn="l" rtl="0">
              <a:lnSpc>
                <a:spcPct val="90000"/>
              </a:lnSpc>
              <a:spcBef>
                <a:spcPts val="1000"/>
              </a:spcBef>
              <a:spcAft>
                <a:spcPts val="0"/>
              </a:spcAft>
              <a:buClr>
                <a:schemeClr val="lt1"/>
              </a:buClr>
              <a:buSzPts val="2400"/>
              <a:buNone/>
              <a:defRPr sz="2400" b="1"/>
            </a:lvl1pPr>
            <a:lvl2pPr marL="914400" lvl="1" indent="-228600" algn="l" rtl="0">
              <a:lnSpc>
                <a:spcPct val="90000"/>
              </a:lnSpc>
              <a:spcBef>
                <a:spcPts val="500"/>
              </a:spcBef>
              <a:spcAft>
                <a:spcPts val="0"/>
              </a:spcAft>
              <a:buClr>
                <a:schemeClr val="lt1"/>
              </a:buClr>
              <a:buSzPts val="2000"/>
              <a:buNone/>
              <a:defRPr sz="2000" b="1"/>
            </a:lvl2pPr>
            <a:lvl3pPr marL="1371600" lvl="2" indent="-228600" algn="l" rtl="0">
              <a:lnSpc>
                <a:spcPct val="90000"/>
              </a:lnSpc>
              <a:spcBef>
                <a:spcPts val="500"/>
              </a:spcBef>
              <a:spcAft>
                <a:spcPts val="0"/>
              </a:spcAft>
              <a:buClr>
                <a:schemeClr val="lt1"/>
              </a:buClr>
              <a:buSzPts val="1800"/>
              <a:buNone/>
              <a:defRPr sz="1800" b="1"/>
            </a:lvl3pPr>
            <a:lvl4pPr marL="1828800" lvl="3" indent="-228600" algn="l" rtl="0">
              <a:lnSpc>
                <a:spcPct val="90000"/>
              </a:lnSpc>
              <a:spcBef>
                <a:spcPts val="500"/>
              </a:spcBef>
              <a:spcAft>
                <a:spcPts val="0"/>
              </a:spcAft>
              <a:buClr>
                <a:schemeClr val="lt1"/>
              </a:buClr>
              <a:buSzPts val="1600"/>
              <a:buNone/>
              <a:defRPr sz="1600" b="1"/>
            </a:lvl4pPr>
            <a:lvl5pPr marL="2286000" lvl="4" indent="-228600" algn="l" rtl="0">
              <a:lnSpc>
                <a:spcPct val="90000"/>
              </a:lnSpc>
              <a:spcBef>
                <a:spcPts val="500"/>
              </a:spcBef>
              <a:spcAft>
                <a:spcPts val="0"/>
              </a:spcAft>
              <a:buClr>
                <a:schemeClr val="lt1"/>
              </a:buClr>
              <a:buSzPts val="1600"/>
              <a:buNone/>
              <a:defRPr sz="1600" b="1"/>
            </a:lvl5pPr>
            <a:lvl6pPr marL="2743200" lvl="5" indent="-228600" algn="l" rtl="0">
              <a:lnSpc>
                <a:spcPct val="90000"/>
              </a:lnSpc>
              <a:spcBef>
                <a:spcPts val="500"/>
              </a:spcBef>
              <a:spcAft>
                <a:spcPts val="0"/>
              </a:spcAft>
              <a:buClr>
                <a:schemeClr val="lt1"/>
              </a:buClr>
              <a:buSzPts val="1600"/>
              <a:buNone/>
              <a:defRPr sz="1600" b="1"/>
            </a:lvl6pPr>
            <a:lvl7pPr marL="3200400" lvl="6" indent="-228600" algn="l" rtl="0">
              <a:lnSpc>
                <a:spcPct val="90000"/>
              </a:lnSpc>
              <a:spcBef>
                <a:spcPts val="500"/>
              </a:spcBef>
              <a:spcAft>
                <a:spcPts val="0"/>
              </a:spcAft>
              <a:buClr>
                <a:schemeClr val="lt1"/>
              </a:buClr>
              <a:buSzPts val="1600"/>
              <a:buNone/>
              <a:defRPr sz="1600" b="1"/>
            </a:lvl7pPr>
            <a:lvl8pPr marL="3657600" lvl="7" indent="-228600" algn="l" rtl="0">
              <a:lnSpc>
                <a:spcPct val="90000"/>
              </a:lnSpc>
              <a:spcBef>
                <a:spcPts val="500"/>
              </a:spcBef>
              <a:spcAft>
                <a:spcPts val="0"/>
              </a:spcAft>
              <a:buClr>
                <a:schemeClr val="lt1"/>
              </a:buClr>
              <a:buSzPts val="1600"/>
              <a:buNone/>
              <a:defRPr sz="1600" b="1"/>
            </a:lvl8pPr>
            <a:lvl9pPr marL="4114800" lvl="8" indent="-228600" algn="l" rtl="0">
              <a:lnSpc>
                <a:spcPct val="90000"/>
              </a:lnSpc>
              <a:spcBef>
                <a:spcPts val="500"/>
              </a:spcBef>
              <a:spcAft>
                <a:spcPts val="0"/>
              </a:spcAft>
              <a:buClr>
                <a:schemeClr val="lt1"/>
              </a:buClr>
              <a:buSzPts val="1600"/>
              <a:buNone/>
              <a:defRPr sz="1600" b="1"/>
            </a:lvl9pPr>
          </a:lstStyle>
          <a:p>
            <a:endParaRPr/>
          </a:p>
        </p:txBody>
      </p:sp>
      <p:sp>
        <p:nvSpPr>
          <p:cNvPr id="62" name="Shape 62"/>
          <p:cNvSpPr txBox="1">
            <a:spLocks noGrp="1"/>
          </p:cNvSpPr>
          <p:nvPr>
            <p:ph type="body" idx="4"/>
          </p:nvPr>
        </p:nvSpPr>
        <p:spPr>
          <a:xfrm>
            <a:off x="5594123" y="3030008"/>
            <a:ext cx="4700100" cy="2906100"/>
          </a:xfrm>
          <a:prstGeom prst="rect">
            <a:avLst/>
          </a:prstGeom>
          <a:noFill/>
          <a:ln>
            <a:noFill/>
          </a:ln>
        </p:spPr>
        <p:txBody>
          <a:bodyPr spcFirstLastPara="1" wrap="square" lIns="91425" tIns="91425" rIns="91425" bIns="91425" anchor="t" anchorCtr="0">
            <a:normAutofit/>
          </a:bodyPr>
          <a:lstStyle>
            <a:lvl1pPr marL="457200" lvl="0" indent="-342900" algn="l" rtl="0">
              <a:lnSpc>
                <a:spcPct val="90000"/>
              </a:lnSpc>
              <a:spcBef>
                <a:spcPts val="1000"/>
              </a:spcBef>
              <a:spcAft>
                <a:spcPts val="0"/>
              </a:spcAft>
              <a:buClr>
                <a:schemeClr val="lt1"/>
              </a:buClr>
              <a:buSzPts val="1800"/>
              <a:buChar char="•"/>
              <a:defRPr/>
            </a:lvl1pPr>
            <a:lvl2pPr marL="914400" lvl="1" indent="-342900" algn="l" rtl="0">
              <a:lnSpc>
                <a:spcPct val="90000"/>
              </a:lnSpc>
              <a:spcBef>
                <a:spcPts val="500"/>
              </a:spcBef>
              <a:spcAft>
                <a:spcPts val="0"/>
              </a:spcAft>
              <a:buClr>
                <a:schemeClr val="lt1"/>
              </a:buClr>
              <a:buSzPts val="1800"/>
              <a:buChar char="•"/>
              <a:defRPr/>
            </a:lvl2pPr>
            <a:lvl3pPr marL="1371600" lvl="2" indent="-342900" algn="l" rtl="0">
              <a:lnSpc>
                <a:spcPct val="90000"/>
              </a:lnSpc>
              <a:spcBef>
                <a:spcPts val="500"/>
              </a:spcBef>
              <a:spcAft>
                <a:spcPts val="0"/>
              </a:spcAft>
              <a:buClr>
                <a:schemeClr val="lt1"/>
              </a:buClr>
              <a:buSzPts val="1800"/>
              <a:buChar char="•"/>
              <a:defRPr/>
            </a:lvl3pPr>
            <a:lvl4pPr marL="1828800" lvl="3" indent="-342900" algn="l" rtl="0">
              <a:lnSpc>
                <a:spcPct val="90000"/>
              </a:lnSpc>
              <a:spcBef>
                <a:spcPts val="500"/>
              </a:spcBef>
              <a:spcAft>
                <a:spcPts val="0"/>
              </a:spcAft>
              <a:buClr>
                <a:schemeClr val="lt1"/>
              </a:buClr>
              <a:buSzPts val="1800"/>
              <a:buChar char="•"/>
              <a:defRPr/>
            </a:lvl4pPr>
            <a:lvl5pPr marL="2286000" lvl="4" indent="-342900" algn="l" rtl="0">
              <a:lnSpc>
                <a:spcPct val="90000"/>
              </a:lnSpc>
              <a:spcBef>
                <a:spcPts val="500"/>
              </a:spcBef>
              <a:spcAft>
                <a:spcPts val="0"/>
              </a:spcAft>
              <a:buClr>
                <a:schemeClr val="lt1"/>
              </a:buClr>
              <a:buSzPts val="1800"/>
              <a:buChar char="•"/>
              <a:defRPr/>
            </a:lvl5pPr>
            <a:lvl6pPr marL="2743200" lvl="5" indent="-342900" algn="l" rtl="0">
              <a:lnSpc>
                <a:spcPct val="90000"/>
              </a:lnSpc>
              <a:spcBef>
                <a:spcPts val="500"/>
              </a:spcBef>
              <a:spcAft>
                <a:spcPts val="0"/>
              </a:spcAft>
              <a:buClr>
                <a:schemeClr val="lt1"/>
              </a:buClr>
              <a:buSzPts val="1800"/>
              <a:buChar char="•"/>
              <a:defRPr/>
            </a:lvl6pPr>
            <a:lvl7pPr marL="3200400" lvl="6" indent="-342900" algn="l" rtl="0">
              <a:lnSpc>
                <a:spcPct val="90000"/>
              </a:lnSpc>
              <a:spcBef>
                <a:spcPts val="500"/>
              </a:spcBef>
              <a:spcAft>
                <a:spcPts val="0"/>
              </a:spcAft>
              <a:buClr>
                <a:schemeClr val="lt1"/>
              </a:buClr>
              <a:buSzPts val="1800"/>
              <a:buChar char="•"/>
              <a:defRPr/>
            </a:lvl7pPr>
            <a:lvl8pPr marL="3657600" lvl="7" indent="-342900" algn="l" rtl="0">
              <a:lnSpc>
                <a:spcPct val="90000"/>
              </a:lnSpc>
              <a:spcBef>
                <a:spcPts val="500"/>
              </a:spcBef>
              <a:spcAft>
                <a:spcPts val="0"/>
              </a:spcAft>
              <a:buClr>
                <a:schemeClr val="lt1"/>
              </a:buClr>
              <a:buSzPts val="1800"/>
              <a:buChar char="•"/>
              <a:defRPr/>
            </a:lvl8pPr>
            <a:lvl9pPr marL="4114800" lvl="8" indent="-342900" algn="l" rtl="0">
              <a:lnSpc>
                <a:spcPct val="90000"/>
              </a:lnSpc>
              <a:spcBef>
                <a:spcPts val="500"/>
              </a:spcBef>
              <a:spcAft>
                <a:spcPts val="0"/>
              </a:spcAft>
              <a:buClr>
                <a:schemeClr val="lt1"/>
              </a:buClr>
              <a:buSzPts val="1800"/>
              <a:buChar char="•"/>
              <a:defRPr/>
            </a:lvl9pPr>
          </a:lstStyle>
          <a:p>
            <a:endParaRPr/>
          </a:p>
        </p:txBody>
      </p:sp>
      <p:sp>
        <p:nvSpPr>
          <p:cNvPr id="63" name="Shape 63"/>
          <p:cNvSpPr txBox="1">
            <a:spLocks noGrp="1"/>
          </p:cNvSpPr>
          <p:nvPr>
            <p:ph type="dt" idx="10"/>
          </p:nvPr>
        </p:nvSpPr>
        <p:spPr>
          <a:xfrm>
            <a:off x="7550981" y="5936187"/>
            <a:ext cx="2743200" cy="365100"/>
          </a:xfrm>
          <a:prstGeom prst="rect">
            <a:avLst/>
          </a:prstGeom>
          <a:noFill/>
          <a:ln>
            <a:noFill/>
          </a:ln>
        </p:spPr>
        <p:txBody>
          <a:bodyPr spcFirstLastPara="1" wrap="square" lIns="91425" tIns="91425" rIns="91425" bIns="91425" anchor="ctr" anchorCtr="0"/>
          <a:lstStyle>
            <a:lvl1pPr lvl="0" algn="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64" name="Shape 64"/>
          <p:cNvSpPr txBox="1">
            <a:spLocks noGrp="1"/>
          </p:cNvSpPr>
          <p:nvPr>
            <p:ph type="ftr" idx="11"/>
          </p:nvPr>
        </p:nvSpPr>
        <p:spPr>
          <a:xfrm>
            <a:off x="680321" y="5936188"/>
            <a:ext cx="6870600" cy="365100"/>
          </a:xfrm>
          <a:prstGeom prst="rect">
            <a:avLst/>
          </a:prstGeom>
          <a:noFill/>
          <a:ln>
            <a:noFill/>
          </a:ln>
        </p:spPr>
        <p:txBody>
          <a:bodyPr spcFirstLastPara="1" wrap="square" lIns="91425" tIns="91425" rIns="91425" bIns="91425" anchor="ctr" anchorCtr="0"/>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65" name="Shape 65"/>
          <p:cNvSpPr txBox="1">
            <a:spLocks noGrp="1"/>
          </p:cNvSpPr>
          <p:nvPr>
            <p:ph type="sldNum" idx="12"/>
          </p:nvPr>
        </p:nvSpPr>
        <p:spPr>
          <a:xfrm>
            <a:off x="10729455" y="753227"/>
            <a:ext cx="1154100" cy="1090800"/>
          </a:xfrm>
          <a:prstGeom prst="rect">
            <a:avLst/>
          </a:prstGeom>
          <a:noFill/>
          <a:ln>
            <a:noFill/>
          </a:ln>
        </p:spPr>
        <p:txBody>
          <a:bodyPr spcFirstLastPara="1" wrap="square" lIns="91425" tIns="45700" rIns="91425" bIns="45700" anchor="ctr" anchorCtr="0">
            <a:noAutofit/>
          </a:bodyPr>
          <a:lstStyle>
            <a:lvl1pPr marL="0" lvl="0" indent="0" algn="l" rtl="0">
              <a:spcBef>
                <a:spcPts val="0"/>
              </a:spcBef>
              <a:buNone/>
              <a:defRPr/>
            </a:lvl1pPr>
            <a:lvl2pPr marL="0" lvl="1" indent="0" algn="l" rtl="0">
              <a:spcBef>
                <a:spcPts val="0"/>
              </a:spcBef>
              <a:buNone/>
              <a:defRPr/>
            </a:lvl2pPr>
            <a:lvl3pPr marL="0" lvl="2" indent="0" algn="l" rtl="0">
              <a:spcBef>
                <a:spcPts val="0"/>
              </a:spcBef>
              <a:buNone/>
              <a:defRPr/>
            </a:lvl3pPr>
            <a:lvl4pPr marL="0" lvl="3" indent="0" algn="l" rtl="0">
              <a:spcBef>
                <a:spcPts val="0"/>
              </a:spcBef>
              <a:buNone/>
              <a:defRPr/>
            </a:lvl4pPr>
            <a:lvl5pPr marL="0" lvl="4" indent="0" algn="l" rtl="0">
              <a:spcBef>
                <a:spcPts val="0"/>
              </a:spcBef>
              <a:buNone/>
              <a:defRPr/>
            </a:lvl5pPr>
            <a:lvl6pPr marL="0" lvl="5" indent="0" algn="l" rtl="0">
              <a:spcBef>
                <a:spcPts val="0"/>
              </a:spcBef>
              <a:buNone/>
              <a:defRPr/>
            </a:lvl6pPr>
            <a:lvl7pPr marL="0" lvl="6" indent="0" algn="l" rtl="0">
              <a:spcBef>
                <a:spcPts val="0"/>
              </a:spcBef>
              <a:buNone/>
              <a:defRPr/>
            </a:lvl7pPr>
            <a:lvl8pPr marL="0" lvl="7" indent="0" algn="l" rtl="0">
              <a:spcBef>
                <a:spcPts val="0"/>
              </a:spcBef>
              <a:buNone/>
              <a:defRPr/>
            </a:lvl8pPr>
            <a:lvl9pPr marL="0" lvl="8" indent="0" algn="l" rtl="0">
              <a:spcBef>
                <a:spcPts val="0"/>
              </a:spcBef>
              <a:buNone/>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6"/>
        <p:cNvGrpSpPr/>
        <p:nvPr/>
      </p:nvGrpSpPr>
      <p:grpSpPr>
        <a:xfrm>
          <a:off x="0" y="0"/>
          <a:ext cx="0" cy="0"/>
          <a:chOff x="0" y="0"/>
          <a:chExt cx="0" cy="0"/>
        </a:xfrm>
      </p:grpSpPr>
      <p:pic>
        <p:nvPicPr>
          <p:cNvPr id="67" name="Shape 67" descr="HD-ShadowLong.png"/>
          <p:cNvPicPr preferRelativeResize="0"/>
          <p:nvPr/>
        </p:nvPicPr>
        <p:blipFill rotWithShape="1">
          <a:blip r:embed="rId2">
            <a:alphaModFix/>
          </a:blip>
          <a:srcRect/>
          <a:stretch/>
        </p:blipFill>
        <p:spPr>
          <a:xfrm>
            <a:off x="1" y="1970240"/>
            <a:ext cx="10437813" cy="321164"/>
          </a:xfrm>
          <a:prstGeom prst="rect">
            <a:avLst/>
          </a:prstGeom>
          <a:noFill/>
          <a:ln>
            <a:noFill/>
          </a:ln>
        </p:spPr>
      </p:pic>
      <p:pic>
        <p:nvPicPr>
          <p:cNvPr id="68" name="Shape 68" descr="HD-ShadowShort.png"/>
          <p:cNvPicPr preferRelativeResize="0"/>
          <p:nvPr/>
        </p:nvPicPr>
        <p:blipFill rotWithShape="1">
          <a:blip r:embed="rId3">
            <a:alphaModFix/>
          </a:blip>
          <a:srcRect/>
          <a:stretch/>
        </p:blipFill>
        <p:spPr>
          <a:xfrm>
            <a:off x="10585826" y="1971234"/>
            <a:ext cx="1602998" cy="144270"/>
          </a:xfrm>
          <a:prstGeom prst="rect">
            <a:avLst/>
          </a:prstGeom>
          <a:noFill/>
          <a:ln>
            <a:noFill/>
          </a:ln>
        </p:spPr>
      </p:pic>
      <p:sp>
        <p:nvSpPr>
          <p:cNvPr id="69" name="Shape 69"/>
          <p:cNvSpPr/>
          <p:nvPr/>
        </p:nvSpPr>
        <p:spPr>
          <a:xfrm>
            <a:off x="0" y="609600"/>
            <a:ext cx="10437900" cy="1368300"/>
          </a:xfrm>
          <a:prstGeom prst="rect">
            <a:avLst/>
          </a:prstGeom>
          <a:solidFill>
            <a:srgbClr val="262626"/>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0" name="Shape 70"/>
          <p:cNvSpPr/>
          <p:nvPr/>
        </p:nvSpPr>
        <p:spPr>
          <a:xfrm>
            <a:off x="10585827" y="609600"/>
            <a:ext cx="1602900" cy="1368300"/>
          </a:xfrm>
          <a:prstGeom prst="rect">
            <a:avLst/>
          </a:prstGeom>
          <a:solidFill>
            <a:schemeClr val="accen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1" name="Shape 71"/>
          <p:cNvSpPr txBox="1">
            <a:spLocks noGrp="1"/>
          </p:cNvSpPr>
          <p:nvPr>
            <p:ph type="title"/>
          </p:nvPr>
        </p:nvSpPr>
        <p:spPr>
          <a:xfrm>
            <a:off x="680321" y="753228"/>
            <a:ext cx="9613800" cy="1080900"/>
          </a:xfrm>
          <a:prstGeom prst="rect">
            <a:avLst/>
          </a:prstGeom>
          <a:noFill/>
          <a:ln>
            <a:noFill/>
          </a:ln>
        </p:spPr>
        <p:txBody>
          <a:bodyPr spcFirstLastPara="1" wrap="square" lIns="91425" tIns="91425" rIns="91425" bIns="91425" anchor="ctr" anchorCtr="0">
            <a:normAutofit/>
          </a:bodyPr>
          <a:lstStyle>
            <a:lvl1pPr lvl="0" algn="l" rtl="0">
              <a:lnSpc>
                <a:spcPct val="90000"/>
              </a:lnSpc>
              <a:spcBef>
                <a:spcPts val="0"/>
              </a:spcBef>
              <a:spcAft>
                <a:spcPts val="0"/>
              </a:spcAft>
              <a:buClr>
                <a:schemeClr val="lt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2" name="Shape 72"/>
          <p:cNvSpPr txBox="1">
            <a:spLocks noGrp="1"/>
          </p:cNvSpPr>
          <p:nvPr>
            <p:ph type="dt" idx="10"/>
          </p:nvPr>
        </p:nvSpPr>
        <p:spPr>
          <a:xfrm>
            <a:off x="7550981" y="5936187"/>
            <a:ext cx="2743200" cy="365100"/>
          </a:xfrm>
          <a:prstGeom prst="rect">
            <a:avLst/>
          </a:prstGeom>
          <a:noFill/>
          <a:ln>
            <a:noFill/>
          </a:ln>
        </p:spPr>
        <p:txBody>
          <a:bodyPr spcFirstLastPara="1" wrap="square" lIns="91425" tIns="91425" rIns="91425" bIns="91425" anchor="ctr" anchorCtr="0"/>
          <a:lstStyle>
            <a:lvl1pPr lvl="0" algn="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73" name="Shape 73"/>
          <p:cNvSpPr txBox="1">
            <a:spLocks noGrp="1"/>
          </p:cNvSpPr>
          <p:nvPr>
            <p:ph type="ftr" idx="11"/>
          </p:nvPr>
        </p:nvSpPr>
        <p:spPr>
          <a:xfrm>
            <a:off x="680321" y="5936188"/>
            <a:ext cx="6870600" cy="365100"/>
          </a:xfrm>
          <a:prstGeom prst="rect">
            <a:avLst/>
          </a:prstGeom>
          <a:noFill/>
          <a:ln>
            <a:noFill/>
          </a:ln>
        </p:spPr>
        <p:txBody>
          <a:bodyPr spcFirstLastPara="1" wrap="square" lIns="91425" tIns="91425" rIns="91425" bIns="91425" anchor="ctr" anchorCtr="0"/>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74" name="Shape 74"/>
          <p:cNvSpPr txBox="1">
            <a:spLocks noGrp="1"/>
          </p:cNvSpPr>
          <p:nvPr>
            <p:ph type="sldNum" idx="12"/>
          </p:nvPr>
        </p:nvSpPr>
        <p:spPr>
          <a:xfrm>
            <a:off x="10729455" y="753227"/>
            <a:ext cx="1154100" cy="1090800"/>
          </a:xfrm>
          <a:prstGeom prst="rect">
            <a:avLst/>
          </a:prstGeom>
          <a:noFill/>
          <a:ln>
            <a:noFill/>
          </a:ln>
        </p:spPr>
        <p:txBody>
          <a:bodyPr spcFirstLastPara="1" wrap="square" lIns="91425" tIns="45700" rIns="91425" bIns="45700" anchor="ctr" anchorCtr="0">
            <a:noAutofit/>
          </a:bodyPr>
          <a:lstStyle>
            <a:lvl1pPr marL="0" lvl="0" indent="0" algn="l" rtl="0">
              <a:spcBef>
                <a:spcPts val="0"/>
              </a:spcBef>
              <a:buNone/>
              <a:defRPr/>
            </a:lvl1pPr>
            <a:lvl2pPr marL="0" lvl="1" indent="0" algn="l" rtl="0">
              <a:spcBef>
                <a:spcPts val="0"/>
              </a:spcBef>
              <a:buNone/>
              <a:defRPr/>
            </a:lvl2pPr>
            <a:lvl3pPr marL="0" lvl="2" indent="0" algn="l" rtl="0">
              <a:spcBef>
                <a:spcPts val="0"/>
              </a:spcBef>
              <a:buNone/>
              <a:defRPr/>
            </a:lvl3pPr>
            <a:lvl4pPr marL="0" lvl="3" indent="0" algn="l" rtl="0">
              <a:spcBef>
                <a:spcPts val="0"/>
              </a:spcBef>
              <a:buNone/>
              <a:defRPr/>
            </a:lvl4pPr>
            <a:lvl5pPr marL="0" lvl="4" indent="0" algn="l" rtl="0">
              <a:spcBef>
                <a:spcPts val="0"/>
              </a:spcBef>
              <a:buNone/>
              <a:defRPr/>
            </a:lvl5pPr>
            <a:lvl6pPr marL="0" lvl="5" indent="0" algn="l" rtl="0">
              <a:spcBef>
                <a:spcPts val="0"/>
              </a:spcBef>
              <a:buNone/>
              <a:defRPr/>
            </a:lvl6pPr>
            <a:lvl7pPr marL="0" lvl="6" indent="0" algn="l" rtl="0">
              <a:spcBef>
                <a:spcPts val="0"/>
              </a:spcBef>
              <a:buNone/>
              <a:defRPr/>
            </a:lvl7pPr>
            <a:lvl8pPr marL="0" lvl="7" indent="0" algn="l" rtl="0">
              <a:spcBef>
                <a:spcPts val="0"/>
              </a:spcBef>
              <a:buNone/>
              <a:defRPr/>
            </a:lvl8pPr>
            <a:lvl9pPr marL="0" lvl="8" indent="0" algn="l" rtl="0">
              <a:spcBef>
                <a:spcPts val="0"/>
              </a:spcBef>
              <a:buNone/>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5"/>
        <p:cNvGrpSpPr/>
        <p:nvPr/>
      </p:nvGrpSpPr>
      <p:grpSpPr>
        <a:xfrm>
          <a:off x="0" y="0"/>
          <a:ext cx="0" cy="0"/>
          <a:chOff x="0" y="0"/>
          <a:chExt cx="0" cy="0"/>
        </a:xfrm>
      </p:grpSpPr>
      <p:pic>
        <p:nvPicPr>
          <p:cNvPr id="76" name="Shape 76" descr="HD-ShadowShort.png"/>
          <p:cNvPicPr preferRelativeResize="0"/>
          <p:nvPr/>
        </p:nvPicPr>
        <p:blipFill rotWithShape="1">
          <a:blip r:embed="rId2">
            <a:alphaModFix/>
          </a:blip>
          <a:srcRect/>
          <a:stretch/>
        </p:blipFill>
        <p:spPr>
          <a:xfrm>
            <a:off x="10585826" y="1971234"/>
            <a:ext cx="1602998" cy="144270"/>
          </a:xfrm>
          <a:prstGeom prst="rect">
            <a:avLst/>
          </a:prstGeom>
          <a:noFill/>
          <a:ln>
            <a:noFill/>
          </a:ln>
        </p:spPr>
      </p:pic>
      <p:sp>
        <p:nvSpPr>
          <p:cNvPr id="77" name="Shape 77"/>
          <p:cNvSpPr/>
          <p:nvPr/>
        </p:nvSpPr>
        <p:spPr>
          <a:xfrm>
            <a:off x="10585827" y="609600"/>
            <a:ext cx="1602900" cy="1368300"/>
          </a:xfrm>
          <a:prstGeom prst="rect">
            <a:avLst/>
          </a:prstGeom>
          <a:solidFill>
            <a:schemeClr val="accen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8" name="Shape 78"/>
          <p:cNvSpPr txBox="1">
            <a:spLocks noGrp="1"/>
          </p:cNvSpPr>
          <p:nvPr>
            <p:ph type="dt" idx="10"/>
          </p:nvPr>
        </p:nvSpPr>
        <p:spPr>
          <a:xfrm>
            <a:off x="7550981" y="5936187"/>
            <a:ext cx="2743200" cy="365100"/>
          </a:xfrm>
          <a:prstGeom prst="rect">
            <a:avLst/>
          </a:prstGeom>
          <a:noFill/>
          <a:ln>
            <a:noFill/>
          </a:ln>
        </p:spPr>
        <p:txBody>
          <a:bodyPr spcFirstLastPara="1" wrap="square" lIns="91425" tIns="91425" rIns="91425" bIns="91425" anchor="ctr" anchorCtr="0"/>
          <a:lstStyle>
            <a:lvl1pPr lvl="0" algn="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79" name="Shape 79"/>
          <p:cNvSpPr txBox="1">
            <a:spLocks noGrp="1"/>
          </p:cNvSpPr>
          <p:nvPr>
            <p:ph type="ftr" idx="11"/>
          </p:nvPr>
        </p:nvSpPr>
        <p:spPr>
          <a:xfrm>
            <a:off x="680321" y="5936188"/>
            <a:ext cx="6870600" cy="365100"/>
          </a:xfrm>
          <a:prstGeom prst="rect">
            <a:avLst/>
          </a:prstGeom>
          <a:noFill/>
          <a:ln>
            <a:noFill/>
          </a:ln>
        </p:spPr>
        <p:txBody>
          <a:bodyPr spcFirstLastPara="1" wrap="square" lIns="91425" tIns="91425" rIns="91425" bIns="91425" anchor="ctr" anchorCtr="0"/>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80" name="Shape 80"/>
          <p:cNvSpPr txBox="1">
            <a:spLocks noGrp="1"/>
          </p:cNvSpPr>
          <p:nvPr>
            <p:ph type="sldNum" idx="12"/>
          </p:nvPr>
        </p:nvSpPr>
        <p:spPr>
          <a:xfrm>
            <a:off x="10729455" y="753227"/>
            <a:ext cx="1154100" cy="1090800"/>
          </a:xfrm>
          <a:prstGeom prst="rect">
            <a:avLst/>
          </a:prstGeom>
          <a:noFill/>
          <a:ln>
            <a:noFill/>
          </a:ln>
        </p:spPr>
        <p:txBody>
          <a:bodyPr spcFirstLastPara="1" wrap="square" lIns="91425" tIns="45700" rIns="91425" bIns="45700" anchor="ctr" anchorCtr="0">
            <a:noAutofit/>
          </a:bodyPr>
          <a:lstStyle>
            <a:lvl1pPr marL="0" lvl="0" indent="0" algn="l" rtl="0">
              <a:spcBef>
                <a:spcPts val="0"/>
              </a:spcBef>
              <a:buNone/>
              <a:defRPr/>
            </a:lvl1pPr>
            <a:lvl2pPr marL="0" lvl="1" indent="0" algn="l" rtl="0">
              <a:spcBef>
                <a:spcPts val="0"/>
              </a:spcBef>
              <a:buNone/>
              <a:defRPr/>
            </a:lvl2pPr>
            <a:lvl3pPr marL="0" lvl="2" indent="0" algn="l" rtl="0">
              <a:spcBef>
                <a:spcPts val="0"/>
              </a:spcBef>
              <a:buNone/>
              <a:defRPr/>
            </a:lvl3pPr>
            <a:lvl4pPr marL="0" lvl="3" indent="0" algn="l" rtl="0">
              <a:spcBef>
                <a:spcPts val="0"/>
              </a:spcBef>
              <a:buNone/>
              <a:defRPr/>
            </a:lvl4pPr>
            <a:lvl5pPr marL="0" lvl="4" indent="0" algn="l" rtl="0">
              <a:spcBef>
                <a:spcPts val="0"/>
              </a:spcBef>
              <a:buNone/>
              <a:defRPr/>
            </a:lvl5pPr>
            <a:lvl6pPr marL="0" lvl="5" indent="0" algn="l" rtl="0">
              <a:spcBef>
                <a:spcPts val="0"/>
              </a:spcBef>
              <a:buNone/>
              <a:defRPr/>
            </a:lvl6pPr>
            <a:lvl7pPr marL="0" lvl="6" indent="0" algn="l" rtl="0">
              <a:spcBef>
                <a:spcPts val="0"/>
              </a:spcBef>
              <a:buNone/>
              <a:defRPr/>
            </a:lvl7pPr>
            <a:lvl8pPr marL="0" lvl="7" indent="0" algn="l" rtl="0">
              <a:spcBef>
                <a:spcPts val="0"/>
              </a:spcBef>
              <a:buNone/>
              <a:defRPr/>
            </a:lvl8pPr>
            <a:lvl9pPr marL="0" lvl="8" indent="0" algn="l" rtl="0">
              <a:spcBef>
                <a:spcPts val="0"/>
              </a:spcBef>
              <a:buNone/>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81"/>
        <p:cNvGrpSpPr/>
        <p:nvPr/>
      </p:nvGrpSpPr>
      <p:grpSpPr>
        <a:xfrm>
          <a:off x="0" y="0"/>
          <a:ext cx="0" cy="0"/>
          <a:chOff x="0" y="0"/>
          <a:chExt cx="0" cy="0"/>
        </a:xfrm>
      </p:grpSpPr>
      <p:pic>
        <p:nvPicPr>
          <p:cNvPr id="82" name="Shape 82" descr="HD-ShadowLong.png"/>
          <p:cNvPicPr preferRelativeResize="0"/>
          <p:nvPr/>
        </p:nvPicPr>
        <p:blipFill rotWithShape="1">
          <a:blip r:embed="rId2">
            <a:alphaModFix/>
          </a:blip>
          <a:srcRect/>
          <a:stretch/>
        </p:blipFill>
        <p:spPr>
          <a:xfrm>
            <a:off x="1" y="1970240"/>
            <a:ext cx="10437813" cy="321164"/>
          </a:xfrm>
          <a:prstGeom prst="rect">
            <a:avLst/>
          </a:prstGeom>
          <a:noFill/>
          <a:ln>
            <a:noFill/>
          </a:ln>
        </p:spPr>
      </p:pic>
      <p:pic>
        <p:nvPicPr>
          <p:cNvPr id="83" name="Shape 83" descr="HD-ShadowShort.png"/>
          <p:cNvPicPr preferRelativeResize="0"/>
          <p:nvPr/>
        </p:nvPicPr>
        <p:blipFill rotWithShape="1">
          <a:blip r:embed="rId3">
            <a:alphaModFix/>
          </a:blip>
          <a:srcRect/>
          <a:stretch/>
        </p:blipFill>
        <p:spPr>
          <a:xfrm>
            <a:off x="10585826" y="1971234"/>
            <a:ext cx="1602998" cy="144270"/>
          </a:xfrm>
          <a:prstGeom prst="rect">
            <a:avLst/>
          </a:prstGeom>
          <a:noFill/>
          <a:ln>
            <a:noFill/>
          </a:ln>
        </p:spPr>
      </p:pic>
      <p:sp>
        <p:nvSpPr>
          <p:cNvPr id="84" name="Shape 84"/>
          <p:cNvSpPr/>
          <p:nvPr/>
        </p:nvSpPr>
        <p:spPr>
          <a:xfrm>
            <a:off x="0" y="609600"/>
            <a:ext cx="10437900" cy="1368300"/>
          </a:xfrm>
          <a:prstGeom prst="rect">
            <a:avLst/>
          </a:prstGeom>
          <a:solidFill>
            <a:srgbClr val="262626"/>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5" name="Shape 85"/>
          <p:cNvSpPr/>
          <p:nvPr/>
        </p:nvSpPr>
        <p:spPr>
          <a:xfrm>
            <a:off x="10585827" y="609600"/>
            <a:ext cx="1602900" cy="1368300"/>
          </a:xfrm>
          <a:prstGeom prst="rect">
            <a:avLst/>
          </a:prstGeom>
          <a:solidFill>
            <a:schemeClr val="accen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6" name="Shape 86"/>
          <p:cNvSpPr txBox="1">
            <a:spLocks noGrp="1"/>
          </p:cNvSpPr>
          <p:nvPr>
            <p:ph type="title"/>
          </p:nvPr>
        </p:nvSpPr>
        <p:spPr>
          <a:xfrm>
            <a:off x="680321" y="753227"/>
            <a:ext cx="9613800" cy="1080900"/>
          </a:xfrm>
          <a:prstGeom prst="rect">
            <a:avLst/>
          </a:prstGeom>
          <a:noFill/>
          <a:ln>
            <a:noFill/>
          </a:ln>
        </p:spPr>
        <p:txBody>
          <a:bodyPr spcFirstLastPara="1" wrap="square" lIns="91425" tIns="91425" rIns="91425" bIns="91425" anchor="ctr" anchorCtr="0">
            <a:normAutofit/>
          </a:bodyPr>
          <a:lstStyle>
            <a:lvl1pPr lvl="0" algn="l" rtl="0">
              <a:lnSpc>
                <a:spcPct val="90000"/>
              </a:lnSpc>
              <a:spcBef>
                <a:spcPts val="0"/>
              </a:spcBef>
              <a:spcAft>
                <a:spcPts val="0"/>
              </a:spcAft>
              <a:buClr>
                <a:schemeClr val="lt1"/>
              </a:buClr>
              <a:buSzPts val="3600"/>
              <a:buFont typeface="Trebuchet MS"/>
              <a:buNone/>
              <a:defRPr sz="3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87" name="Shape 87"/>
          <p:cNvSpPr txBox="1">
            <a:spLocks noGrp="1"/>
          </p:cNvSpPr>
          <p:nvPr>
            <p:ph type="body" idx="1"/>
          </p:nvPr>
        </p:nvSpPr>
        <p:spPr>
          <a:xfrm>
            <a:off x="4685846" y="2336873"/>
            <a:ext cx="5608200" cy="3599400"/>
          </a:xfrm>
          <a:prstGeom prst="rect">
            <a:avLst/>
          </a:prstGeom>
          <a:noFill/>
          <a:ln>
            <a:noFill/>
          </a:ln>
        </p:spPr>
        <p:txBody>
          <a:bodyPr spcFirstLastPara="1" wrap="square" lIns="91425" tIns="91425" rIns="91425" bIns="91425" anchor="t" anchorCtr="0">
            <a:normAutofit/>
          </a:bodyPr>
          <a:lstStyle>
            <a:lvl1pPr marL="457200" lvl="0" indent="-342900" algn="l" rtl="0">
              <a:lnSpc>
                <a:spcPct val="90000"/>
              </a:lnSpc>
              <a:spcBef>
                <a:spcPts val="1000"/>
              </a:spcBef>
              <a:spcAft>
                <a:spcPts val="0"/>
              </a:spcAft>
              <a:buClr>
                <a:schemeClr val="lt1"/>
              </a:buClr>
              <a:buSzPts val="1800"/>
              <a:buChar char="•"/>
              <a:defRPr/>
            </a:lvl1pPr>
            <a:lvl2pPr marL="914400" lvl="1" indent="-342900" algn="l" rtl="0">
              <a:lnSpc>
                <a:spcPct val="90000"/>
              </a:lnSpc>
              <a:spcBef>
                <a:spcPts val="500"/>
              </a:spcBef>
              <a:spcAft>
                <a:spcPts val="0"/>
              </a:spcAft>
              <a:buClr>
                <a:schemeClr val="lt1"/>
              </a:buClr>
              <a:buSzPts val="1800"/>
              <a:buChar char="•"/>
              <a:defRPr/>
            </a:lvl2pPr>
            <a:lvl3pPr marL="1371600" lvl="2" indent="-342900" algn="l" rtl="0">
              <a:lnSpc>
                <a:spcPct val="90000"/>
              </a:lnSpc>
              <a:spcBef>
                <a:spcPts val="500"/>
              </a:spcBef>
              <a:spcAft>
                <a:spcPts val="0"/>
              </a:spcAft>
              <a:buClr>
                <a:schemeClr val="lt1"/>
              </a:buClr>
              <a:buSzPts val="1800"/>
              <a:buChar char="•"/>
              <a:defRPr/>
            </a:lvl3pPr>
            <a:lvl4pPr marL="1828800" lvl="3" indent="-342900" algn="l" rtl="0">
              <a:lnSpc>
                <a:spcPct val="90000"/>
              </a:lnSpc>
              <a:spcBef>
                <a:spcPts val="500"/>
              </a:spcBef>
              <a:spcAft>
                <a:spcPts val="0"/>
              </a:spcAft>
              <a:buClr>
                <a:schemeClr val="lt1"/>
              </a:buClr>
              <a:buSzPts val="1800"/>
              <a:buChar char="•"/>
              <a:defRPr/>
            </a:lvl4pPr>
            <a:lvl5pPr marL="2286000" lvl="4" indent="-342900" algn="l" rtl="0">
              <a:lnSpc>
                <a:spcPct val="90000"/>
              </a:lnSpc>
              <a:spcBef>
                <a:spcPts val="500"/>
              </a:spcBef>
              <a:spcAft>
                <a:spcPts val="0"/>
              </a:spcAft>
              <a:buClr>
                <a:schemeClr val="lt1"/>
              </a:buClr>
              <a:buSzPts val="1800"/>
              <a:buChar char="•"/>
              <a:defRPr/>
            </a:lvl5pPr>
            <a:lvl6pPr marL="2743200" lvl="5" indent="-342900" algn="l" rtl="0">
              <a:lnSpc>
                <a:spcPct val="90000"/>
              </a:lnSpc>
              <a:spcBef>
                <a:spcPts val="500"/>
              </a:spcBef>
              <a:spcAft>
                <a:spcPts val="0"/>
              </a:spcAft>
              <a:buClr>
                <a:schemeClr val="lt1"/>
              </a:buClr>
              <a:buSzPts val="1800"/>
              <a:buChar char="•"/>
              <a:defRPr/>
            </a:lvl6pPr>
            <a:lvl7pPr marL="3200400" lvl="6" indent="-342900" algn="l" rtl="0">
              <a:lnSpc>
                <a:spcPct val="90000"/>
              </a:lnSpc>
              <a:spcBef>
                <a:spcPts val="500"/>
              </a:spcBef>
              <a:spcAft>
                <a:spcPts val="0"/>
              </a:spcAft>
              <a:buClr>
                <a:schemeClr val="lt1"/>
              </a:buClr>
              <a:buSzPts val="1800"/>
              <a:buChar char="•"/>
              <a:defRPr/>
            </a:lvl7pPr>
            <a:lvl8pPr marL="3657600" lvl="7" indent="-342900" algn="l" rtl="0">
              <a:lnSpc>
                <a:spcPct val="90000"/>
              </a:lnSpc>
              <a:spcBef>
                <a:spcPts val="500"/>
              </a:spcBef>
              <a:spcAft>
                <a:spcPts val="0"/>
              </a:spcAft>
              <a:buClr>
                <a:schemeClr val="lt1"/>
              </a:buClr>
              <a:buSzPts val="1800"/>
              <a:buChar char="•"/>
              <a:defRPr/>
            </a:lvl8pPr>
            <a:lvl9pPr marL="4114800" lvl="8" indent="-342900" algn="l" rtl="0">
              <a:lnSpc>
                <a:spcPct val="90000"/>
              </a:lnSpc>
              <a:spcBef>
                <a:spcPts val="500"/>
              </a:spcBef>
              <a:spcAft>
                <a:spcPts val="0"/>
              </a:spcAft>
              <a:buClr>
                <a:schemeClr val="lt1"/>
              </a:buClr>
              <a:buSzPts val="1800"/>
              <a:buChar char="•"/>
              <a:defRPr/>
            </a:lvl9pPr>
          </a:lstStyle>
          <a:p>
            <a:endParaRPr/>
          </a:p>
        </p:txBody>
      </p:sp>
      <p:sp>
        <p:nvSpPr>
          <p:cNvPr id="88" name="Shape 88"/>
          <p:cNvSpPr txBox="1">
            <a:spLocks noGrp="1"/>
          </p:cNvSpPr>
          <p:nvPr>
            <p:ph type="body" idx="2"/>
          </p:nvPr>
        </p:nvSpPr>
        <p:spPr>
          <a:xfrm>
            <a:off x="680322" y="2336872"/>
            <a:ext cx="3790200" cy="3599400"/>
          </a:xfrm>
          <a:prstGeom prst="rect">
            <a:avLst/>
          </a:prstGeom>
          <a:noFill/>
          <a:ln>
            <a:noFill/>
          </a:ln>
        </p:spPr>
        <p:txBody>
          <a:bodyPr spcFirstLastPara="1" wrap="square" lIns="91425" tIns="91425" rIns="91425" bIns="91425" anchor="ctr" anchorCtr="0">
            <a:normAutofit/>
          </a:bodyPr>
          <a:lstStyle>
            <a:lvl1pPr marL="457200" lvl="0" indent="-228600" algn="l" rtl="0">
              <a:lnSpc>
                <a:spcPct val="90000"/>
              </a:lnSpc>
              <a:spcBef>
                <a:spcPts val="1000"/>
              </a:spcBef>
              <a:spcAft>
                <a:spcPts val="0"/>
              </a:spcAft>
              <a:buClr>
                <a:schemeClr val="lt1"/>
              </a:buClr>
              <a:buSzPts val="1600"/>
              <a:buNone/>
              <a:defRPr sz="1600"/>
            </a:lvl1pPr>
            <a:lvl2pPr marL="914400" lvl="1" indent="-228600" algn="l" rtl="0">
              <a:lnSpc>
                <a:spcPct val="90000"/>
              </a:lnSpc>
              <a:spcBef>
                <a:spcPts val="500"/>
              </a:spcBef>
              <a:spcAft>
                <a:spcPts val="0"/>
              </a:spcAft>
              <a:buClr>
                <a:schemeClr val="lt1"/>
              </a:buClr>
              <a:buSzPts val="1400"/>
              <a:buNone/>
              <a:defRPr sz="1400"/>
            </a:lvl2pPr>
            <a:lvl3pPr marL="1371600" lvl="2" indent="-228600" algn="l" rtl="0">
              <a:lnSpc>
                <a:spcPct val="90000"/>
              </a:lnSpc>
              <a:spcBef>
                <a:spcPts val="500"/>
              </a:spcBef>
              <a:spcAft>
                <a:spcPts val="0"/>
              </a:spcAft>
              <a:buClr>
                <a:schemeClr val="lt1"/>
              </a:buClr>
              <a:buSzPts val="1200"/>
              <a:buNone/>
              <a:defRPr sz="1200"/>
            </a:lvl3pPr>
            <a:lvl4pPr marL="1828800" lvl="3" indent="-228600" algn="l" rtl="0">
              <a:lnSpc>
                <a:spcPct val="90000"/>
              </a:lnSpc>
              <a:spcBef>
                <a:spcPts val="500"/>
              </a:spcBef>
              <a:spcAft>
                <a:spcPts val="0"/>
              </a:spcAft>
              <a:buClr>
                <a:schemeClr val="lt1"/>
              </a:buClr>
              <a:buSzPts val="1000"/>
              <a:buNone/>
              <a:defRPr sz="1000"/>
            </a:lvl4pPr>
            <a:lvl5pPr marL="2286000" lvl="4" indent="-228600" algn="l" rtl="0">
              <a:lnSpc>
                <a:spcPct val="90000"/>
              </a:lnSpc>
              <a:spcBef>
                <a:spcPts val="500"/>
              </a:spcBef>
              <a:spcAft>
                <a:spcPts val="0"/>
              </a:spcAft>
              <a:buClr>
                <a:schemeClr val="lt1"/>
              </a:buClr>
              <a:buSzPts val="1000"/>
              <a:buNone/>
              <a:defRPr sz="1000"/>
            </a:lvl5pPr>
            <a:lvl6pPr marL="2743200" lvl="5" indent="-228600" algn="l" rtl="0">
              <a:lnSpc>
                <a:spcPct val="90000"/>
              </a:lnSpc>
              <a:spcBef>
                <a:spcPts val="500"/>
              </a:spcBef>
              <a:spcAft>
                <a:spcPts val="0"/>
              </a:spcAft>
              <a:buClr>
                <a:schemeClr val="lt1"/>
              </a:buClr>
              <a:buSzPts val="1000"/>
              <a:buNone/>
              <a:defRPr sz="1000"/>
            </a:lvl6pPr>
            <a:lvl7pPr marL="3200400" lvl="6" indent="-228600" algn="l" rtl="0">
              <a:lnSpc>
                <a:spcPct val="90000"/>
              </a:lnSpc>
              <a:spcBef>
                <a:spcPts val="500"/>
              </a:spcBef>
              <a:spcAft>
                <a:spcPts val="0"/>
              </a:spcAft>
              <a:buClr>
                <a:schemeClr val="lt1"/>
              </a:buClr>
              <a:buSzPts val="1000"/>
              <a:buNone/>
              <a:defRPr sz="1000"/>
            </a:lvl7pPr>
            <a:lvl8pPr marL="3657600" lvl="7" indent="-228600" algn="l" rtl="0">
              <a:lnSpc>
                <a:spcPct val="90000"/>
              </a:lnSpc>
              <a:spcBef>
                <a:spcPts val="500"/>
              </a:spcBef>
              <a:spcAft>
                <a:spcPts val="0"/>
              </a:spcAft>
              <a:buClr>
                <a:schemeClr val="lt1"/>
              </a:buClr>
              <a:buSzPts val="1000"/>
              <a:buNone/>
              <a:defRPr sz="1000"/>
            </a:lvl8pPr>
            <a:lvl9pPr marL="4114800" lvl="8" indent="-228600" algn="l" rtl="0">
              <a:lnSpc>
                <a:spcPct val="90000"/>
              </a:lnSpc>
              <a:spcBef>
                <a:spcPts val="500"/>
              </a:spcBef>
              <a:spcAft>
                <a:spcPts val="0"/>
              </a:spcAft>
              <a:buClr>
                <a:schemeClr val="lt1"/>
              </a:buClr>
              <a:buSzPts val="1000"/>
              <a:buNone/>
              <a:defRPr sz="1000"/>
            </a:lvl9pPr>
          </a:lstStyle>
          <a:p>
            <a:endParaRPr/>
          </a:p>
        </p:txBody>
      </p:sp>
      <p:sp>
        <p:nvSpPr>
          <p:cNvPr id="89" name="Shape 89"/>
          <p:cNvSpPr txBox="1">
            <a:spLocks noGrp="1"/>
          </p:cNvSpPr>
          <p:nvPr>
            <p:ph type="dt" idx="10"/>
          </p:nvPr>
        </p:nvSpPr>
        <p:spPr>
          <a:xfrm>
            <a:off x="7550981" y="5936187"/>
            <a:ext cx="2743200" cy="365100"/>
          </a:xfrm>
          <a:prstGeom prst="rect">
            <a:avLst/>
          </a:prstGeom>
          <a:noFill/>
          <a:ln>
            <a:noFill/>
          </a:ln>
        </p:spPr>
        <p:txBody>
          <a:bodyPr spcFirstLastPara="1" wrap="square" lIns="91425" tIns="91425" rIns="91425" bIns="91425" anchor="ctr" anchorCtr="0"/>
          <a:lstStyle>
            <a:lvl1pPr lvl="0" algn="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90" name="Shape 90"/>
          <p:cNvSpPr txBox="1">
            <a:spLocks noGrp="1"/>
          </p:cNvSpPr>
          <p:nvPr>
            <p:ph type="ftr" idx="11"/>
          </p:nvPr>
        </p:nvSpPr>
        <p:spPr>
          <a:xfrm>
            <a:off x="680321" y="5936188"/>
            <a:ext cx="6870600" cy="365100"/>
          </a:xfrm>
          <a:prstGeom prst="rect">
            <a:avLst/>
          </a:prstGeom>
          <a:noFill/>
          <a:ln>
            <a:noFill/>
          </a:ln>
        </p:spPr>
        <p:txBody>
          <a:bodyPr spcFirstLastPara="1" wrap="square" lIns="91425" tIns="91425" rIns="91425" bIns="91425" anchor="ctr" anchorCtr="0"/>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91" name="Shape 91"/>
          <p:cNvSpPr txBox="1">
            <a:spLocks noGrp="1"/>
          </p:cNvSpPr>
          <p:nvPr>
            <p:ph type="sldNum" idx="12"/>
          </p:nvPr>
        </p:nvSpPr>
        <p:spPr>
          <a:xfrm>
            <a:off x="10729455" y="753227"/>
            <a:ext cx="1154100" cy="1090800"/>
          </a:xfrm>
          <a:prstGeom prst="rect">
            <a:avLst/>
          </a:prstGeom>
          <a:noFill/>
          <a:ln>
            <a:noFill/>
          </a:ln>
        </p:spPr>
        <p:txBody>
          <a:bodyPr spcFirstLastPara="1" wrap="square" lIns="91425" tIns="45700" rIns="91425" bIns="45700" anchor="ctr" anchorCtr="0">
            <a:noAutofit/>
          </a:bodyPr>
          <a:lstStyle>
            <a:lvl1pPr marL="0" lvl="0" indent="0" algn="l" rtl="0">
              <a:spcBef>
                <a:spcPts val="0"/>
              </a:spcBef>
              <a:buNone/>
              <a:defRPr/>
            </a:lvl1pPr>
            <a:lvl2pPr marL="0" lvl="1" indent="0" algn="l" rtl="0">
              <a:spcBef>
                <a:spcPts val="0"/>
              </a:spcBef>
              <a:buNone/>
              <a:defRPr/>
            </a:lvl2pPr>
            <a:lvl3pPr marL="0" lvl="2" indent="0" algn="l" rtl="0">
              <a:spcBef>
                <a:spcPts val="0"/>
              </a:spcBef>
              <a:buNone/>
              <a:defRPr/>
            </a:lvl3pPr>
            <a:lvl4pPr marL="0" lvl="3" indent="0" algn="l" rtl="0">
              <a:spcBef>
                <a:spcPts val="0"/>
              </a:spcBef>
              <a:buNone/>
              <a:defRPr/>
            </a:lvl4pPr>
            <a:lvl5pPr marL="0" lvl="4" indent="0" algn="l" rtl="0">
              <a:spcBef>
                <a:spcPts val="0"/>
              </a:spcBef>
              <a:buNone/>
              <a:defRPr/>
            </a:lvl5pPr>
            <a:lvl6pPr marL="0" lvl="5" indent="0" algn="l" rtl="0">
              <a:spcBef>
                <a:spcPts val="0"/>
              </a:spcBef>
              <a:buNone/>
              <a:defRPr/>
            </a:lvl6pPr>
            <a:lvl7pPr marL="0" lvl="6" indent="0" algn="l" rtl="0">
              <a:spcBef>
                <a:spcPts val="0"/>
              </a:spcBef>
              <a:buNone/>
              <a:defRPr/>
            </a:lvl7pPr>
            <a:lvl8pPr marL="0" lvl="7" indent="0" algn="l" rtl="0">
              <a:spcBef>
                <a:spcPts val="0"/>
              </a:spcBef>
              <a:buNone/>
              <a:defRPr/>
            </a:lvl8pPr>
            <a:lvl9pPr marL="0" lvl="8" indent="0" algn="l" rtl="0">
              <a:spcBef>
                <a:spcPts val="0"/>
              </a:spcBef>
              <a:buNone/>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92"/>
        <p:cNvGrpSpPr/>
        <p:nvPr/>
      </p:nvGrpSpPr>
      <p:grpSpPr>
        <a:xfrm>
          <a:off x="0" y="0"/>
          <a:ext cx="0" cy="0"/>
          <a:chOff x="0" y="0"/>
          <a:chExt cx="0" cy="0"/>
        </a:xfrm>
      </p:grpSpPr>
      <p:pic>
        <p:nvPicPr>
          <p:cNvPr id="93" name="Shape 93" descr="HD-ShadowLong.png"/>
          <p:cNvPicPr preferRelativeResize="0"/>
          <p:nvPr/>
        </p:nvPicPr>
        <p:blipFill rotWithShape="1">
          <a:blip r:embed="rId2">
            <a:alphaModFix/>
          </a:blip>
          <a:srcRect/>
          <a:stretch/>
        </p:blipFill>
        <p:spPr>
          <a:xfrm>
            <a:off x="1" y="1970240"/>
            <a:ext cx="10437813" cy="321164"/>
          </a:xfrm>
          <a:prstGeom prst="rect">
            <a:avLst/>
          </a:prstGeom>
          <a:noFill/>
          <a:ln>
            <a:noFill/>
          </a:ln>
        </p:spPr>
      </p:pic>
      <p:pic>
        <p:nvPicPr>
          <p:cNvPr id="94" name="Shape 94" descr="HD-ShadowShort.png"/>
          <p:cNvPicPr preferRelativeResize="0"/>
          <p:nvPr/>
        </p:nvPicPr>
        <p:blipFill rotWithShape="1">
          <a:blip r:embed="rId3">
            <a:alphaModFix/>
          </a:blip>
          <a:srcRect/>
          <a:stretch/>
        </p:blipFill>
        <p:spPr>
          <a:xfrm>
            <a:off x="10585826" y="1971234"/>
            <a:ext cx="1602998" cy="144270"/>
          </a:xfrm>
          <a:prstGeom prst="rect">
            <a:avLst/>
          </a:prstGeom>
          <a:noFill/>
          <a:ln>
            <a:noFill/>
          </a:ln>
        </p:spPr>
      </p:pic>
      <p:sp>
        <p:nvSpPr>
          <p:cNvPr id="95" name="Shape 95"/>
          <p:cNvSpPr/>
          <p:nvPr/>
        </p:nvSpPr>
        <p:spPr>
          <a:xfrm>
            <a:off x="0" y="609600"/>
            <a:ext cx="10437900" cy="1368300"/>
          </a:xfrm>
          <a:prstGeom prst="rect">
            <a:avLst/>
          </a:prstGeom>
          <a:solidFill>
            <a:srgbClr val="262626"/>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6" name="Shape 96"/>
          <p:cNvSpPr/>
          <p:nvPr/>
        </p:nvSpPr>
        <p:spPr>
          <a:xfrm>
            <a:off x="10585827" y="609600"/>
            <a:ext cx="1602900" cy="1368300"/>
          </a:xfrm>
          <a:prstGeom prst="rect">
            <a:avLst/>
          </a:prstGeom>
          <a:solidFill>
            <a:schemeClr val="accen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7" name="Shape 97"/>
          <p:cNvSpPr txBox="1">
            <a:spLocks noGrp="1"/>
          </p:cNvSpPr>
          <p:nvPr>
            <p:ph type="title"/>
          </p:nvPr>
        </p:nvSpPr>
        <p:spPr>
          <a:xfrm>
            <a:off x="680323" y="753228"/>
            <a:ext cx="9613800" cy="1080900"/>
          </a:xfrm>
          <a:prstGeom prst="rect">
            <a:avLst/>
          </a:prstGeom>
          <a:noFill/>
          <a:ln>
            <a:noFill/>
          </a:ln>
        </p:spPr>
        <p:txBody>
          <a:bodyPr spcFirstLastPara="1" wrap="square" lIns="91425" tIns="91425" rIns="91425" bIns="91425" anchor="ctr" anchorCtr="0">
            <a:normAutofit/>
          </a:bodyPr>
          <a:lstStyle>
            <a:lvl1pPr lvl="0" algn="l" rtl="0">
              <a:lnSpc>
                <a:spcPct val="90000"/>
              </a:lnSpc>
              <a:spcBef>
                <a:spcPts val="0"/>
              </a:spcBef>
              <a:spcAft>
                <a:spcPts val="0"/>
              </a:spcAft>
              <a:buClr>
                <a:schemeClr val="lt1"/>
              </a:buClr>
              <a:buSzPts val="3600"/>
              <a:buFont typeface="Trebuchet MS"/>
              <a:buNone/>
              <a:defRPr sz="3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98" name="Shape 98"/>
          <p:cNvSpPr>
            <a:spLocks noGrp="1"/>
          </p:cNvSpPr>
          <p:nvPr>
            <p:ph type="pic" idx="2"/>
          </p:nvPr>
        </p:nvSpPr>
        <p:spPr>
          <a:xfrm>
            <a:off x="4868333" y="2336874"/>
            <a:ext cx="5425800" cy="3599400"/>
          </a:xfrm>
          <a:prstGeom prst="rect">
            <a:avLst/>
          </a:prstGeom>
          <a:noFill/>
          <a:ln>
            <a:noFill/>
          </a:ln>
          <a:effectLst>
            <a:outerShdw blurRad="76200" dist="63500" dir="5040000" algn="tl" rotWithShape="0">
              <a:srgbClr val="000000">
                <a:alpha val="40780"/>
              </a:srgbClr>
            </a:outerShdw>
          </a:effectLst>
        </p:spPr>
        <p:txBody>
          <a:bodyPr spcFirstLastPara="1" wrap="square" lIns="91425" tIns="91425" rIns="91425" bIns="91425"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Trebuchet MS"/>
                <a:ea typeface="Trebuchet MS"/>
                <a:cs typeface="Trebuchet MS"/>
                <a:sym typeface="Trebuchet MS"/>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Trebuchet MS"/>
                <a:ea typeface="Trebuchet MS"/>
                <a:cs typeface="Trebuchet MS"/>
                <a:sym typeface="Trebuchet MS"/>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Trebuchet MS"/>
                <a:ea typeface="Trebuchet MS"/>
                <a:cs typeface="Trebuchet MS"/>
                <a:sym typeface="Trebuchet MS"/>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Trebuchet MS"/>
                <a:ea typeface="Trebuchet MS"/>
                <a:cs typeface="Trebuchet MS"/>
                <a:sym typeface="Trebuchet MS"/>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Trebuchet MS"/>
                <a:ea typeface="Trebuchet MS"/>
                <a:cs typeface="Trebuchet MS"/>
                <a:sym typeface="Trebuchet MS"/>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Trebuchet MS"/>
                <a:ea typeface="Trebuchet MS"/>
                <a:cs typeface="Trebuchet MS"/>
                <a:sym typeface="Trebuchet MS"/>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Trebuchet MS"/>
                <a:ea typeface="Trebuchet MS"/>
                <a:cs typeface="Trebuchet MS"/>
                <a:sym typeface="Trebuchet MS"/>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Trebuchet MS"/>
                <a:ea typeface="Trebuchet MS"/>
                <a:cs typeface="Trebuchet MS"/>
                <a:sym typeface="Trebuchet MS"/>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Trebuchet MS"/>
                <a:ea typeface="Trebuchet MS"/>
                <a:cs typeface="Trebuchet MS"/>
                <a:sym typeface="Trebuchet MS"/>
              </a:defRPr>
            </a:lvl9pPr>
          </a:lstStyle>
          <a:p>
            <a:endParaRPr/>
          </a:p>
        </p:txBody>
      </p:sp>
      <p:sp>
        <p:nvSpPr>
          <p:cNvPr id="99" name="Shape 99"/>
          <p:cNvSpPr txBox="1">
            <a:spLocks noGrp="1"/>
          </p:cNvSpPr>
          <p:nvPr>
            <p:ph type="body" idx="1"/>
          </p:nvPr>
        </p:nvSpPr>
        <p:spPr>
          <a:xfrm>
            <a:off x="680323" y="2336873"/>
            <a:ext cx="3876300" cy="3599400"/>
          </a:xfrm>
          <a:prstGeom prst="rect">
            <a:avLst/>
          </a:prstGeom>
          <a:noFill/>
          <a:ln>
            <a:noFill/>
          </a:ln>
        </p:spPr>
        <p:txBody>
          <a:bodyPr spcFirstLastPara="1" wrap="square" lIns="91425" tIns="91425" rIns="91425" bIns="91425" anchor="ctr" anchorCtr="0">
            <a:normAutofit/>
          </a:bodyPr>
          <a:lstStyle>
            <a:lvl1pPr marL="457200" lvl="0" indent="-228600" algn="l" rtl="0">
              <a:lnSpc>
                <a:spcPct val="90000"/>
              </a:lnSpc>
              <a:spcBef>
                <a:spcPts val="1000"/>
              </a:spcBef>
              <a:spcAft>
                <a:spcPts val="0"/>
              </a:spcAft>
              <a:buClr>
                <a:schemeClr val="lt1"/>
              </a:buClr>
              <a:buSzPts val="1600"/>
              <a:buNone/>
              <a:defRPr sz="1600"/>
            </a:lvl1pPr>
            <a:lvl2pPr marL="914400" lvl="1" indent="-228600" algn="l" rtl="0">
              <a:lnSpc>
                <a:spcPct val="90000"/>
              </a:lnSpc>
              <a:spcBef>
                <a:spcPts val="500"/>
              </a:spcBef>
              <a:spcAft>
                <a:spcPts val="0"/>
              </a:spcAft>
              <a:buClr>
                <a:schemeClr val="lt1"/>
              </a:buClr>
              <a:buSzPts val="1400"/>
              <a:buNone/>
              <a:defRPr sz="1400"/>
            </a:lvl2pPr>
            <a:lvl3pPr marL="1371600" lvl="2" indent="-228600" algn="l" rtl="0">
              <a:lnSpc>
                <a:spcPct val="90000"/>
              </a:lnSpc>
              <a:spcBef>
                <a:spcPts val="500"/>
              </a:spcBef>
              <a:spcAft>
                <a:spcPts val="0"/>
              </a:spcAft>
              <a:buClr>
                <a:schemeClr val="lt1"/>
              </a:buClr>
              <a:buSzPts val="1200"/>
              <a:buNone/>
              <a:defRPr sz="1200"/>
            </a:lvl3pPr>
            <a:lvl4pPr marL="1828800" lvl="3" indent="-228600" algn="l" rtl="0">
              <a:lnSpc>
                <a:spcPct val="90000"/>
              </a:lnSpc>
              <a:spcBef>
                <a:spcPts val="500"/>
              </a:spcBef>
              <a:spcAft>
                <a:spcPts val="0"/>
              </a:spcAft>
              <a:buClr>
                <a:schemeClr val="lt1"/>
              </a:buClr>
              <a:buSzPts val="1000"/>
              <a:buNone/>
              <a:defRPr sz="1000"/>
            </a:lvl4pPr>
            <a:lvl5pPr marL="2286000" lvl="4" indent="-228600" algn="l" rtl="0">
              <a:lnSpc>
                <a:spcPct val="90000"/>
              </a:lnSpc>
              <a:spcBef>
                <a:spcPts val="500"/>
              </a:spcBef>
              <a:spcAft>
                <a:spcPts val="0"/>
              </a:spcAft>
              <a:buClr>
                <a:schemeClr val="lt1"/>
              </a:buClr>
              <a:buSzPts val="1000"/>
              <a:buNone/>
              <a:defRPr sz="1000"/>
            </a:lvl5pPr>
            <a:lvl6pPr marL="2743200" lvl="5" indent="-228600" algn="l" rtl="0">
              <a:lnSpc>
                <a:spcPct val="90000"/>
              </a:lnSpc>
              <a:spcBef>
                <a:spcPts val="500"/>
              </a:spcBef>
              <a:spcAft>
                <a:spcPts val="0"/>
              </a:spcAft>
              <a:buClr>
                <a:schemeClr val="lt1"/>
              </a:buClr>
              <a:buSzPts val="1000"/>
              <a:buNone/>
              <a:defRPr sz="1000"/>
            </a:lvl6pPr>
            <a:lvl7pPr marL="3200400" lvl="6" indent="-228600" algn="l" rtl="0">
              <a:lnSpc>
                <a:spcPct val="90000"/>
              </a:lnSpc>
              <a:spcBef>
                <a:spcPts val="500"/>
              </a:spcBef>
              <a:spcAft>
                <a:spcPts val="0"/>
              </a:spcAft>
              <a:buClr>
                <a:schemeClr val="lt1"/>
              </a:buClr>
              <a:buSzPts val="1000"/>
              <a:buNone/>
              <a:defRPr sz="1000"/>
            </a:lvl7pPr>
            <a:lvl8pPr marL="3657600" lvl="7" indent="-228600" algn="l" rtl="0">
              <a:lnSpc>
                <a:spcPct val="90000"/>
              </a:lnSpc>
              <a:spcBef>
                <a:spcPts val="500"/>
              </a:spcBef>
              <a:spcAft>
                <a:spcPts val="0"/>
              </a:spcAft>
              <a:buClr>
                <a:schemeClr val="lt1"/>
              </a:buClr>
              <a:buSzPts val="1000"/>
              <a:buNone/>
              <a:defRPr sz="1000"/>
            </a:lvl8pPr>
            <a:lvl9pPr marL="4114800" lvl="8" indent="-228600" algn="l" rtl="0">
              <a:lnSpc>
                <a:spcPct val="90000"/>
              </a:lnSpc>
              <a:spcBef>
                <a:spcPts val="500"/>
              </a:spcBef>
              <a:spcAft>
                <a:spcPts val="0"/>
              </a:spcAft>
              <a:buClr>
                <a:schemeClr val="lt1"/>
              </a:buClr>
              <a:buSzPts val="1000"/>
              <a:buNone/>
              <a:defRPr sz="1000"/>
            </a:lvl9pPr>
          </a:lstStyle>
          <a:p>
            <a:endParaRPr/>
          </a:p>
        </p:txBody>
      </p:sp>
      <p:sp>
        <p:nvSpPr>
          <p:cNvPr id="100" name="Shape 100"/>
          <p:cNvSpPr txBox="1">
            <a:spLocks noGrp="1"/>
          </p:cNvSpPr>
          <p:nvPr>
            <p:ph type="dt" idx="10"/>
          </p:nvPr>
        </p:nvSpPr>
        <p:spPr>
          <a:xfrm>
            <a:off x="7550981" y="5936187"/>
            <a:ext cx="2743200" cy="365100"/>
          </a:xfrm>
          <a:prstGeom prst="rect">
            <a:avLst/>
          </a:prstGeom>
          <a:noFill/>
          <a:ln>
            <a:noFill/>
          </a:ln>
        </p:spPr>
        <p:txBody>
          <a:bodyPr spcFirstLastPara="1" wrap="square" lIns="91425" tIns="91425" rIns="91425" bIns="91425" anchor="ctr" anchorCtr="0"/>
          <a:lstStyle>
            <a:lvl1pPr lvl="0" algn="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01" name="Shape 101"/>
          <p:cNvSpPr txBox="1">
            <a:spLocks noGrp="1"/>
          </p:cNvSpPr>
          <p:nvPr>
            <p:ph type="ftr" idx="11"/>
          </p:nvPr>
        </p:nvSpPr>
        <p:spPr>
          <a:xfrm>
            <a:off x="680321" y="5936188"/>
            <a:ext cx="6870600" cy="365100"/>
          </a:xfrm>
          <a:prstGeom prst="rect">
            <a:avLst/>
          </a:prstGeom>
          <a:noFill/>
          <a:ln>
            <a:noFill/>
          </a:ln>
        </p:spPr>
        <p:txBody>
          <a:bodyPr spcFirstLastPara="1" wrap="square" lIns="91425" tIns="91425" rIns="91425" bIns="91425" anchor="ctr" anchorCtr="0"/>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02" name="Shape 102"/>
          <p:cNvSpPr txBox="1">
            <a:spLocks noGrp="1"/>
          </p:cNvSpPr>
          <p:nvPr>
            <p:ph type="sldNum" idx="12"/>
          </p:nvPr>
        </p:nvSpPr>
        <p:spPr>
          <a:xfrm>
            <a:off x="10729455" y="753227"/>
            <a:ext cx="1154100" cy="1090800"/>
          </a:xfrm>
          <a:prstGeom prst="rect">
            <a:avLst/>
          </a:prstGeom>
          <a:noFill/>
          <a:ln>
            <a:noFill/>
          </a:ln>
        </p:spPr>
        <p:txBody>
          <a:bodyPr spcFirstLastPara="1" wrap="square" lIns="91425" tIns="45700" rIns="91425" bIns="45700" anchor="ctr" anchorCtr="0">
            <a:noAutofit/>
          </a:bodyPr>
          <a:lstStyle>
            <a:lvl1pPr marL="0" lvl="0" indent="0" algn="l" rtl="0">
              <a:spcBef>
                <a:spcPts val="0"/>
              </a:spcBef>
              <a:buNone/>
              <a:defRPr/>
            </a:lvl1pPr>
            <a:lvl2pPr marL="0" lvl="1" indent="0" algn="l" rtl="0">
              <a:spcBef>
                <a:spcPts val="0"/>
              </a:spcBef>
              <a:buNone/>
              <a:defRPr/>
            </a:lvl2pPr>
            <a:lvl3pPr marL="0" lvl="2" indent="0" algn="l" rtl="0">
              <a:spcBef>
                <a:spcPts val="0"/>
              </a:spcBef>
              <a:buNone/>
              <a:defRPr/>
            </a:lvl3pPr>
            <a:lvl4pPr marL="0" lvl="3" indent="0" algn="l" rtl="0">
              <a:spcBef>
                <a:spcPts val="0"/>
              </a:spcBef>
              <a:buNone/>
              <a:defRPr/>
            </a:lvl4pPr>
            <a:lvl5pPr marL="0" lvl="4" indent="0" algn="l" rtl="0">
              <a:spcBef>
                <a:spcPts val="0"/>
              </a:spcBef>
              <a:buNone/>
              <a:defRPr/>
            </a:lvl5pPr>
            <a:lvl6pPr marL="0" lvl="5" indent="0" algn="l" rtl="0">
              <a:spcBef>
                <a:spcPts val="0"/>
              </a:spcBef>
              <a:buNone/>
              <a:defRPr/>
            </a:lvl6pPr>
            <a:lvl7pPr marL="0" lvl="6" indent="0" algn="l" rtl="0">
              <a:spcBef>
                <a:spcPts val="0"/>
              </a:spcBef>
              <a:buNone/>
              <a:defRPr/>
            </a:lvl7pPr>
            <a:lvl8pPr marL="0" lvl="7" indent="0" algn="l" rtl="0">
              <a:spcBef>
                <a:spcPts val="0"/>
              </a:spcBef>
              <a:buNone/>
              <a:defRPr/>
            </a:lvl8pPr>
            <a:lvl9pPr marL="0" lvl="8" indent="0" algn="l" rtl="0">
              <a:spcBef>
                <a:spcPts val="0"/>
              </a:spcBef>
              <a:buNone/>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rgbClr val="F78121"/>
            </a:gs>
            <a:gs pos="50000">
              <a:srgbClr val="D54006"/>
            </a:gs>
            <a:gs pos="100000">
              <a:srgbClr val="8C0000"/>
            </a:gs>
          </a:gsLst>
          <a:lin ang="2519868" scaled="0"/>
        </a:gradFill>
        <a:effectLst/>
      </p:bgPr>
    </p:bg>
    <p:spTree>
      <p:nvGrpSpPr>
        <p:cNvPr id="1" name="Shape 5"/>
        <p:cNvGrpSpPr/>
        <p:nvPr/>
      </p:nvGrpSpPr>
      <p:grpSpPr>
        <a:xfrm>
          <a:off x="0" y="0"/>
          <a:ext cx="0" cy="0"/>
          <a:chOff x="0" y="0"/>
          <a:chExt cx="0" cy="0"/>
        </a:xfrm>
      </p:grpSpPr>
      <p:pic>
        <p:nvPicPr>
          <p:cNvPr id="6" name="Shape 6" descr="hashOverlay-FullResolve.png"/>
          <p:cNvPicPr preferRelativeResize="0"/>
          <p:nvPr/>
        </p:nvPicPr>
        <p:blipFill rotWithShape="1">
          <a:blip r:embed="rId19">
            <a:alphaModFix amt="10000"/>
          </a:blip>
          <a:srcRect/>
          <a:stretch/>
        </p:blipFill>
        <p:spPr>
          <a:xfrm>
            <a:off x="0" y="0"/>
            <a:ext cx="12192000" cy="6858000"/>
          </a:xfrm>
          <a:prstGeom prst="rect">
            <a:avLst/>
          </a:prstGeom>
          <a:noFill/>
          <a:ln>
            <a:noFill/>
          </a:ln>
        </p:spPr>
      </p:pic>
      <p:sp>
        <p:nvSpPr>
          <p:cNvPr id="7" name="Shape 7"/>
          <p:cNvSpPr txBox="1">
            <a:spLocks noGrp="1"/>
          </p:cNvSpPr>
          <p:nvPr>
            <p:ph type="title"/>
          </p:nvPr>
        </p:nvSpPr>
        <p:spPr>
          <a:xfrm>
            <a:off x="680321" y="753228"/>
            <a:ext cx="9613800" cy="1080900"/>
          </a:xfrm>
          <a:prstGeom prst="rect">
            <a:avLst/>
          </a:prstGeom>
          <a:noFill/>
          <a:ln>
            <a:noFill/>
          </a:ln>
        </p:spPr>
        <p:txBody>
          <a:bodyPr spcFirstLastPara="1" wrap="square" lIns="91425" tIns="91425" rIns="91425" bIns="91425" anchor="ctr" anchorCtr="0">
            <a:normAutofit/>
          </a:bodyPr>
          <a:lstStyle>
            <a:lvl1pPr marR="0" lvl="0" algn="l" rtl="0">
              <a:lnSpc>
                <a:spcPct val="90000"/>
              </a:lnSpc>
              <a:spcBef>
                <a:spcPts val="0"/>
              </a:spcBef>
              <a:spcAft>
                <a:spcPts val="0"/>
              </a:spcAft>
              <a:buClr>
                <a:schemeClr val="lt1"/>
              </a:buClr>
              <a:buSzPts val="3600"/>
              <a:buFont typeface="Trebuchet MS"/>
              <a:buNone/>
              <a:defRPr sz="3600" b="0" i="0" u="none" strike="noStrike" cap="none">
                <a:solidFill>
                  <a:schemeClr val="lt1"/>
                </a:solidFill>
                <a:latin typeface="Trebuchet MS"/>
                <a:ea typeface="Trebuchet MS"/>
                <a:cs typeface="Trebuchet MS"/>
                <a:sym typeface="Trebuchet MS"/>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8" name="Shape 8"/>
          <p:cNvSpPr txBox="1">
            <a:spLocks noGrp="1"/>
          </p:cNvSpPr>
          <p:nvPr>
            <p:ph type="body" idx="1"/>
          </p:nvPr>
        </p:nvSpPr>
        <p:spPr>
          <a:xfrm>
            <a:off x="680321" y="2336873"/>
            <a:ext cx="9613800" cy="3599400"/>
          </a:xfrm>
          <a:prstGeom prst="rect">
            <a:avLst/>
          </a:prstGeom>
          <a:noFill/>
          <a:ln>
            <a:noFill/>
          </a:ln>
        </p:spPr>
        <p:txBody>
          <a:bodyPr spcFirstLastPara="1" wrap="square" lIns="91425" tIns="91425" rIns="91425" bIns="91425" anchor="t" anchorCtr="0">
            <a:normAutofit/>
          </a:bodyPr>
          <a:lstStyle>
            <a:lvl1pPr marL="457200" marR="0" lvl="0" indent="-381000" algn="l" rtl="0">
              <a:lnSpc>
                <a:spcPct val="90000"/>
              </a:lnSpc>
              <a:spcBef>
                <a:spcPts val="1000"/>
              </a:spcBef>
              <a:spcAft>
                <a:spcPts val="0"/>
              </a:spcAft>
              <a:buClr>
                <a:schemeClr val="lt1"/>
              </a:buClr>
              <a:buSzPts val="2400"/>
              <a:buFont typeface="Arial"/>
              <a:buChar char="•"/>
              <a:defRPr sz="2400" b="0" i="0" u="none" strike="noStrike" cap="none">
                <a:solidFill>
                  <a:schemeClr val="lt1"/>
                </a:solidFill>
                <a:latin typeface="Trebuchet MS"/>
                <a:ea typeface="Trebuchet MS"/>
                <a:cs typeface="Trebuchet MS"/>
                <a:sym typeface="Trebuchet MS"/>
              </a:defRPr>
            </a:lvl1pPr>
            <a:lvl2pPr marL="914400" marR="0" lvl="1" indent="-355600" algn="l" rtl="0">
              <a:lnSpc>
                <a:spcPct val="90000"/>
              </a:lnSpc>
              <a:spcBef>
                <a:spcPts val="500"/>
              </a:spcBef>
              <a:spcAft>
                <a:spcPts val="0"/>
              </a:spcAft>
              <a:buClr>
                <a:schemeClr val="lt1"/>
              </a:buClr>
              <a:buSzPts val="2000"/>
              <a:buFont typeface="Arial"/>
              <a:buChar char="•"/>
              <a:defRPr sz="2000" b="0" i="0" u="none" strike="noStrike" cap="none">
                <a:solidFill>
                  <a:schemeClr val="lt1"/>
                </a:solidFill>
                <a:latin typeface="Trebuchet MS"/>
                <a:ea typeface="Trebuchet MS"/>
                <a:cs typeface="Trebuchet MS"/>
                <a:sym typeface="Trebuchet MS"/>
              </a:defRPr>
            </a:lvl2pPr>
            <a:lvl3pPr marL="1371600" marR="0" lvl="2"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Trebuchet MS"/>
                <a:ea typeface="Trebuchet MS"/>
                <a:cs typeface="Trebuchet MS"/>
                <a:sym typeface="Trebuchet MS"/>
              </a:defRPr>
            </a:lvl3pPr>
            <a:lvl4pPr marL="1828800" marR="0" lvl="3"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Trebuchet MS"/>
                <a:ea typeface="Trebuchet MS"/>
                <a:cs typeface="Trebuchet MS"/>
                <a:sym typeface="Trebuchet MS"/>
              </a:defRPr>
            </a:lvl4pPr>
            <a:lvl5pPr marL="2286000" marR="0" lvl="4"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Trebuchet MS"/>
                <a:ea typeface="Trebuchet MS"/>
                <a:cs typeface="Trebuchet MS"/>
                <a:sym typeface="Trebuchet MS"/>
              </a:defRPr>
            </a:lvl5pPr>
            <a:lvl6pPr marL="2743200" marR="0" lvl="5" indent="-317500" algn="l" rtl="0">
              <a:lnSpc>
                <a:spcPct val="90000"/>
              </a:lnSpc>
              <a:spcBef>
                <a:spcPts val="500"/>
              </a:spcBef>
              <a:spcAft>
                <a:spcPts val="0"/>
              </a:spcAft>
              <a:buClr>
                <a:schemeClr val="lt1"/>
              </a:buClr>
              <a:buSzPts val="1400"/>
              <a:buFont typeface="Arial"/>
              <a:buChar char="•"/>
              <a:defRPr sz="1400" b="0" i="0" u="none" strike="noStrike" cap="none">
                <a:solidFill>
                  <a:schemeClr val="lt1"/>
                </a:solidFill>
                <a:latin typeface="Trebuchet MS"/>
                <a:ea typeface="Trebuchet MS"/>
                <a:cs typeface="Trebuchet MS"/>
                <a:sym typeface="Trebuchet MS"/>
              </a:defRPr>
            </a:lvl6pPr>
            <a:lvl7pPr marL="3200400" marR="0" lvl="6" indent="-317500" algn="l" rtl="0">
              <a:lnSpc>
                <a:spcPct val="90000"/>
              </a:lnSpc>
              <a:spcBef>
                <a:spcPts val="500"/>
              </a:spcBef>
              <a:spcAft>
                <a:spcPts val="0"/>
              </a:spcAft>
              <a:buClr>
                <a:schemeClr val="lt1"/>
              </a:buClr>
              <a:buSzPts val="1400"/>
              <a:buFont typeface="Arial"/>
              <a:buChar char="•"/>
              <a:defRPr sz="1400" b="0" i="0" u="none" strike="noStrike" cap="none">
                <a:solidFill>
                  <a:schemeClr val="lt1"/>
                </a:solidFill>
                <a:latin typeface="Trebuchet MS"/>
                <a:ea typeface="Trebuchet MS"/>
                <a:cs typeface="Trebuchet MS"/>
                <a:sym typeface="Trebuchet MS"/>
              </a:defRPr>
            </a:lvl7pPr>
            <a:lvl8pPr marL="3657600" marR="0" lvl="7" indent="-317500" algn="l" rtl="0">
              <a:lnSpc>
                <a:spcPct val="90000"/>
              </a:lnSpc>
              <a:spcBef>
                <a:spcPts val="500"/>
              </a:spcBef>
              <a:spcAft>
                <a:spcPts val="0"/>
              </a:spcAft>
              <a:buClr>
                <a:schemeClr val="lt1"/>
              </a:buClr>
              <a:buSzPts val="1400"/>
              <a:buFont typeface="Arial"/>
              <a:buChar char="•"/>
              <a:defRPr sz="1400" b="0" i="0" u="none" strike="noStrike" cap="none">
                <a:solidFill>
                  <a:schemeClr val="lt1"/>
                </a:solidFill>
                <a:latin typeface="Trebuchet MS"/>
                <a:ea typeface="Trebuchet MS"/>
                <a:cs typeface="Trebuchet MS"/>
                <a:sym typeface="Trebuchet MS"/>
              </a:defRPr>
            </a:lvl8pPr>
            <a:lvl9pPr marL="4114800" marR="0" lvl="8" indent="-317500" algn="l" rtl="0">
              <a:lnSpc>
                <a:spcPct val="90000"/>
              </a:lnSpc>
              <a:spcBef>
                <a:spcPts val="500"/>
              </a:spcBef>
              <a:spcAft>
                <a:spcPts val="0"/>
              </a:spcAft>
              <a:buClr>
                <a:schemeClr val="lt1"/>
              </a:buClr>
              <a:buSzPts val="1400"/>
              <a:buFont typeface="Arial"/>
              <a:buChar char="•"/>
              <a:defRPr sz="1400" b="0" i="0" u="none" strike="noStrike" cap="none">
                <a:solidFill>
                  <a:schemeClr val="lt1"/>
                </a:solidFill>
                <a:latin typeface="Trebuchet MS"/>
                <a:ea typeface="Trebuchet MS"/>
                <a:cs typeface="Trebuchet MS"/>
                <a:sym typeface="Trebuchet MS"/>
              </a:defRPr>
            </a:lvl9pPr>
          </a:lstStyle>
          <a:p>
            <a:endParaRPr/>
          </a:p>
        </p:txBody>
      </p:sp>
      <p:sp>
        <p:nvSpPr>
          <p:cNvPr id="9" name="Shape 9"/>
          <p:cNvSpPr txBox="1">
            <a:spLocks noGrp="1"/>
          </p:cNvSpPr>
          <p:nvPr>
            <p:ph type="dt" idx="10"/>
          </p:nvPr>
        </p:nvSpPr>
        <p:spPr>
          <a:xfrm>
            <a:off x="7550981" y="5936187"/>
            <a:ext cx="2743200" cy="365100"/>
          </a:xfrm>
          <a:prstGeom prst="rect">
            <a:avLst/>
          </a:prstGeom>
          <a:noFill/>
          <a:ln>
            <a:noFill/>
          </a:ln>
        </p:spPr>
        <p:txBody>
          <a:bodyPr spcFirstLastPara="1" wrap="square" lIns="91425" tIns="91425" rIns="91425" bIns="91425" anchor="ctr" anchorCtr="0"/>
          <a:lstStyle>
            <a:lvl1pPr marR="0" lvl="0" algn="r" rtl="0">
              <a:spcBef>
                <a:spcPts val="0"/>
              </a:spcBef>
              <a:spcAft>
                <a:spcPts val="0"/>
              </a:spcAft>
              <a:buSzPts val="1400"/>
              <a:buNone/>
              <a:defRPr sz="1050" b="0" i="0" u="none" strike="noStrike" cap="none">
                <a:solidFill>
                  <a:schemeClr val="lt1"/>
                </a:solidFill>
                <a:latin typeface="Trebuchet MS"/>
                <a:ea typeface="Trebuchet MS"/>
                <a:cs typeface="Trebuchet MS"/>
                <a:sym typeface="Trebuchet MS"/>
              </a:defRPr>
            </a:lvl1pPr>
            <a:lvl2pPr marR="0" lvl="1" algn="l" rtl="0">
              <a:spcBef>
                <a:spcPts val="0"/>
              </a:spcBef>
              <a:spcAft>
                <a:spcPts val="0"/>
              </a:spcAft>
              <a:buSzPts val="1400"/>
              <a:buNone/>
              <a:defRPr sz="1800" b="0" i="0" u="none" strike="noStrike" cap="none">
                <a:solidFill>
                  <a:schemeClr val="lt1"/>
                </a:solidFill>
                <a:latin typeface="Trebuchet MS"/>
                <a:ea typeface="Trebuchet MS"/>
                <a:cs typeface="Trebuchet MS"/>
                <a:sym typeface="Trebuchet MS"/>
              </a:defRPr>
            </a:lvl2pPr>
            <a:lvl3pPr marR="0" lvl="2" algn="l" rtl="0">
              <a:spcBef>
                <a:spcPts val="0"/>
              </a:spcBef>
              <a:spcAft>
                <a:spcPts val="0"/>
              </a:spcAft>
              <a:buSzPts val="1400"/>
              <a:buNone/>
              <a:defRPr sz="1800" b="0" i="0" u="none" strike="noStrike" cap="none">
                <a:solidFill>
                  <a:schemeClr val="lt1"/>
                </a:solidFill>
                <a:latin typeface="Trebuchet MS"/>
                <a:ea typeface="Trebuchet MS"/>
                <a:cs typeface="Trebuchet MS"/>
                <a:sym typeface="Trebuchet MS"/>
              </a:defRPr>
            </a:lvl3pPr>
            <a:lvl4pPr marR="0" lvl="3" algn="l" rtl="0">
              <a:spcBef>
                <a:spcPts val="0"/>
              </a:spcBef>
              <a:spcAft>
                <a:spcPts val="0"/>
              </a:spcAft>
              <a:buSzPts val="1400"/>
              <a:buNone/>
              <a:defRPr sz="1800" b="0" i="0" u="none" strike="noStrike" cap="none">
                <a:solidFill>
                  <a:schemeClr val="lt1"/>
                </a:solidFill>
                <a:latin typeface="Trebuchet MS"/>
                <a:ea typeface="Trebuchet MS"/>
                <a:cs typeface="Trebuchet MS"/>
                <a:sym typeface="Trebuchet MS"/>
              </a:defRPr>
            </a:lvl4pPr>
            <a:lvl5pPr marR="0" lvl="4" algn="l" rtl="0">
              <a:spcBef>
                <a:spcPts val="0"/>
              </a:spcBef>
              <a:spcAft>
                <a:spcPts val="0"/>
              </a:spcAft>
              <a:buSzPts val="1400"/>
              <a:buNone/>
              <a:defRPr sz="1800" b="0" i="0" u="none" strike="noStrike" cap="none">
                <a:solidFill>
                  <a:schemeClr val="lt1"/>
                </a:solidFill>
                <a:latin typeface="Trebuchet MS"/>
                <a:ea typeface="Trebuchet MS"/>
                <a:cs typeface="Trebuchet MS"/>
                <a:sym typeface="Trebuchet MS"/>
              </a:defRPr>
            </a:lvl5pPr>
            <a:lvl6pPr marR="0" lvl="5" algn="l" rtl="0">
              <a:spcBef>
                <a:spcPts val="0"/>
              </a:spcBef>
              <a:spcAft>
                <a:spcPts val="0"/>
              </a:spcAft>
              <a:buSzPts val="1400"/>
              <a:buNone/>
              <a:defRPr sz="1800" b="0" i="0" u="none" strike="noStrike" cap="none">
                <a:solidFill>
                  <a:schemeClr val="lt1"/>
                </a:solidFill>
                <a:latin typeface="Trebuchet MS"/>
                <a:ea typeface="Trebuchet MS"/>
                <a:cs typeface="Trebuchet MS"/>
                <a:sym typeface="Trebuchet MS"/>
              </a:defRPr>
            </a:lvl6pPr>
            <a:lvl7pPr marR="0" lvl="6" algn="l" rtl="0">
              <a:spcBef>
                <a:spcPts val="0"/>
              </a:spcBef>
              <a:spcAft>
                <a:spcPts val="0"/>
              </a:spcAft>
              <a:buSzPts val="1400"/>
              <a:buNone/>
              <a:defRPr sz="1800" b="0" i="0" u="none" strike="noStrike" cap="none">
                <a:solidFill>
                  <a:schemeClr val="lt1"/>
                </a:solidFill>
                <a:latin typeface="Trebuchet MS"/>
                <a:ea typeface="Trebuchet MS"/>
                <a:cs typeface="Trebuchet MS"/>
                <a:sym typeface="Trebuchet MS"/>
              </a:defRPr>
            </a:lvl7pPr>
            <a:lvl8pPr marR="0" lvl="7" algn="l" rtl="0">
              <a:spcBef>
                <a:spcPts val="0"/>
              </a:spcBef>
              <a:spcAft>
                <a:spcPts val="0"/>
              </a:spcAft>
              <a:buSzPts val="1400"/>
              <a:buNone/>
              <a:defRPr sz="1800" b="0" i="0" u="none" strike="noStrike" cap="none">
                <a:solidFill>
                  <a:schemeClr val="lt1"/>
                </a:solidFill>
                <a:latin typeface="Trebuchet MS"/>
                <a:ea typeface="Trebuchet MS"/>
                <a:cs typeface="Trebuchet MS"/>
                <a:sym typeface="Trebuchet MS"/>
              </a:defRPr>
            </a:lvl8pPr>
            <a:lvl9pPr marR="0" lvl="8" algn="l" rtl="0">
              <a:spcBef>
                <a:spcPts val="0"/>
              </a:spcBef>
              <a:spcAft>
                <a:spcPts val="0"/>
              </a:spcAft>
              <a:buSzPts val="1400"/>
              <a:buNone/>
              <a:defRPr sz="1800" b="0" i="0" u="none" strike="noStrike" cap="none">
                <a:solidFill>
                  <a:schemeClr val="lt1"/>
                </a:solidFill>
                <a:latin typeface="Trebuchet MS"/>
                <a:ea typeface="Trebuchet MS"/>
                <a:cs typeface="Trebuchet MS"/>
                <a:sym typeface="Trebuchet MS"/>
              </a:defRPr>
            </a:lvl9pPr>
          </a:lstStyle>
          <a:p>
            <a:endParaRPr/>
          </a:p>
        </p:txBody>
      </p:sp>
      <p:sp>
        <p:nvSpPr>
          <p:cNvPr id="10" name="Shape 10"/>
          <p:cNvSpPr txBox="1">
            <a:spLocks noGrp="1"/>
          </p:cNvSpPr>
          <p:nvPr>
            <p:ph type="ftr" idx="11"/>
          </p:nvPr>
        </p:nvSpPr>
        <p:spPr>
          <a:xfrm>
            <a:off x="680321" y="5936188"/>
            <a:ext cx="6870600" cy="365100"/>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1050" b="0" i="0" u="none" strike="noStrike" cap="none">
                <a:solidFill>
                  <a:schemeClr val="lt1"/>
                </a:solidFill>
                <a:latin typeface="Trebuchet MS"/>
                <a:ea typeface="Trebuchet MS"/>
                <a:cs typeface="Trebuchet MS"/>
                <a:sym typeface="Trebuchet MS"/>
              </a:defRPr>
            </a:lvl1pPr>
            <a:lvl2pPr marR="0" lvl="1" algn="l" rtl="0">
              <a:spcBef>
                <a:spcPts val="0"/>
              </a:spcBef>
              <a:spcAft>
                <a:spcPts val="0"/>
              </a:spcAft>
              <a:buSzPts val="1400"/>
              <a:buNone/>
              <a:defRPr sz="1800" b="0" i="0" u="none" strike="noStrike" cap="none">
                <a:solidFill>
                  <a:schemeClr val="lt1"/>
                </a:solidFill>
                <a:latin typeface="Trebuchet MS"/>
                <a:ea typeface="Trebuchet MS"/>
                <a:cs typeface="Trebuchet MS"/>
                <a:sym typeface="Trebuchet MS"/>
              </a:defRPr>
            </a:lvl2pPr>
            <a:lvl3pPr marR="0" lvl="2" algn="l" rtl="0">
              <a:spcBef>
                <a:spcPts val="0"/>
              </a:spcBef>
              <a:spcAft>
                <a:spcPts val="0"/>
              </a:spcAft>
              <a:buSzPts val="1400"/>
              <a:buNone/>
              <a:defRPr sz="1800" b="0" i="0" u="none" strike="noStrike" cap="none">
                <a:solidFill>
                  <a:schemeClr val="lt1"/>
                </a:solidFill>
                <a:latin typeface="Trebuchet MS"/>
                <a:ea typeface="Trebuchet MS"/>
                <a:cs typeface="Trebuchet MS"/>
                <a:sym typeface="Trebuchet MS"/>
              </a:defRPr>
            </a:lvl3pPr>
            <a:lvl4pPr marR="0" lvl="3" algn="l" rtl="0">
              <a:spcBef>
                <a:spcPts val="0"/>
              </a:spcBef>
              <a:spcAft>
                <a:spcPts val="0"/>
              </a:spcAft>
              <a:buSzPts val="1400"/>
              <a:buNone/>
              <a:defRPr sz="1800" b="0" i="0" u="none" strike="noStrike" cap="none">
                <a:solidFill>
                  <a:schemeClr val="lt1"/>
                </a:solidFill>
                <a:latin typeface="Trebuchet MS"/>
                <a:ea typeface="Trebuchet MS"/>
                <a:cs typeface="Trebuchet MS"/>
                <a:sym typeface="Trebuchet MS"/>
              </a:defRPr>
            </a:lvl4pPr>
            <a:lvl5pPr marR="0" lvl="4" algn="l" rtl="0">
              <a:spcBef>
                <a:spcPts val="0"/>
              </a:spcBef>
              <a:spcAft>
                <a:spcPts val="0"/>
              </a:spcAft>
              <a:buSzPts val="1400"/>
              <a:buNone/>
              <a:defRPr sz="1800" b="0" i="0" u="none" strike="noStrike" cap="none">
                <a:solidFill>
                  <a:schemeClr val="lt1"/>
                </a:solidFill>
                <a:latin typeface="Trebuchet MS"/>
                <a:ea typeface="Trebuchet MS"/>
                <a:cs typeface="Trebuchet MS"/>
                <a:sym typeface="Trebuchet MS"/>
              </a:defRPr>
            </a:lvl5pPr>
            <a:lvl6pPr marR="0" lvl="5" algn="l" rtl="0">
              <a:spcBef>
                <a:spcPts val="0"/>
              </a:spcBef>
              <a:spcAft>
                <a:spcPts val="0"/>
              </a:spcAft>
              <a:buSzPts val="1400"/>
              <a:buNone/>
              <a:defRPr sz="1800" b="0" i="0" u="none" strike="noStrike" cap="none">
                <a:solidFill>
                  <a:schemeClr val="lt1"/>
                </a:solidFill>
                <a:latin typeface="Trebuchet MS"/>
                <a:ea typeface="Trebuchet MS"/>
                <a:cs typeface="Trebuchet MS"/>
                <a:sym typeface="Trebuchet MS"/>
              </a:defRPr>
            </a:lvl6pPr>
            <a:lvl7pPr marR="0" lvl="6" algn="l" rtl="0">
              <a:spcBef>
                <a:spcPts val="0"/>
              </a:spcBef>
              <a:spcAft>
                <a:spcPts val="0"/>
              </a:spcAft>
              <a:buSzPts val="1400"/>
              <a:buNone/>
              <a:defRPr sz="1800" b="0" i="0" u="none" strike="noStrike" cap="none">
                <a:solidFill>
                  <a:schemeClr val="lt1"/>
                </a:solidFill>
                <a:latin typeface="Trebuchet MS"/>
                <a:ea typeface="Trebuchet MS"/>
                <a:cs typeface="Trebuchet MS"/>
                <a:sym typeface="Trebuchet MS"/>
              </a:defRPr>
            </a:lvl7pPr>
            <a:lvl8pPr marR="0" lvl="7" algn="l" rtl="0">
              <a:spcBef>
                <a:spcPts val="0"/>
              </a:spcBef>
              <a:spcAft>
                <a:spcPts val="0"/>
              </a:spcAft>
              <a:buSzPts val="1400"/>
              <a:buNone/>
              <a:defRPr sz="1800" b="0" i="0" u="none" strike="noStrike" cap="none">
                <a:solidFill>
                  <a:schemeClr val="lt1"/>
                </a:solidFill>
                <a:latin typeface="Trebuchet MS"/>
                <a:ea typeface="Trebuchet MS"/>
                <a:cs typeface="Trebuchet MS"/>
                <a:sym typeface="Trebuchet MS"/>
              </a:defRPr>
            </a:lvl8pPr>
            <a:lvl9pPr marR="0" lvl="8" algn="l" rtl="0">
              <a:spcBef>
                <a:spcPts val="0"/>
              </a:spcBef>
              <a:spcAft>
                <a:spcPts val="0"/>
              </a:spcAft>
              <a:buSzPts val="1400"/>
              <a:buNone/>
              <a:defRPr sz="1800" b="0" i="0" u="none" strike="noStrike" cap="none">
                <a:solidFill>
                  <a:schemeClr val="lt1"/>
                </a:solidFill>
                <a:latin typeface="Trebuchet MS"/>
                <a:ea typeface="Trebuchet MS"/>
                <a:cs typeface="Trebuchet MS"/>
                <a:sym typeface="Trebuchet MS"/>
              </a:defRPr>
            </a:lvl9pPr>
          </a:lstStyle>
          <a:p>
            <a:endParaRPr/>
          </a:p>
        </p:txBody>
      </p:sp>
      <p:sp>
        <p:nvSpPr>
          <p:cNvPr id="11" name="Shape 11"/>
          <p:cNvSpPr txBox="1">
            <a:spLocks noGrp="1"/>
          </p:cNvSpPr>
          <p:nvPr>
            <p:ph type="sldNum" idx="12"/>
          </p:nvPr>
        </p:nvSpPr>
        <p:spPr>
          <a:xfrm>
            <a:off x="10729455" y="753227"/>
            <a:ext cx="1154100" cy="1090800"/>
          </a:xfrm>
          <a:prstGeom prst="rect">
            <a:avLst/>
          </a:prstGeom>
          <a:noFill/>
          <a:ln>
            <a:noFill/>
          </a:ln>
        </p:spPr>
        <p:txBody>
          <a:bodyPr spcFirstLastPara="1" wrap="square" lIns="91425" tIns="45700" rIns="91425" bIns="45700" anchor="ctr" anchorCtr="0">
            <a:noAutofit/>
          </a:bodyPr>
          <a:lstStyle>
            <a:lvl1pPr marL="0" marR="0" lvl="0" indent="0" algn="l" rtl="0">
              <a:spcBef>
                <a:spcPts val="0"/>
              </a:spcBef>
              <a:buNone/>
              <a:defRPr sz="3600" b="0" i="0" u="none" strike="noStrike" cap="none">
                <a:solidFill>
                  <a:schemeClr val="lt1"/>
                </a:solidFill>
                <a:latin typeface="Trebuchet MS"/>
                <a:ea typeface="Trebuchet MS"/>
                <a:cs typeface="Trebuchet MS"/>
                <a:sym typeface="Trebuchet MS"/>
              </a:defRPr>
            </a:lvl1pPr>
            <a:lvl2pPr marL="0" marR="0" lvl="1" indent="0" algn="l" rtl="0">
              <a:spcBef>
                <a:spcPts val="0"/>
              </a:spcBef>
              <a:buNone/>
              <a:defRPr sz="3600" b="0" i="0" u="none" strike="noStrike" cap="none">
                <a:solidFill>
                  <a:schemeClr val="lt1"/>
                </a:solidFill>
                <a:latin typeface="Trebuchet MS"/>
                <a:ea typeface="Trebuchet MS"/>
                <a:cs typeface="Trebuchet MS"/>
                <a:sym typeface="Trebuchet MS"/>
              </a:defRPr>
            </a:lvl2pPr>
            <a:lvl3pPr marL="0" marR="0" lvl="2" indent="0" algn="l" rtl="0">
              <a:spcBef>
                <a:spcPts val="0"/>
              </a:spcBef>
              <a:buNone/>
              <a:defRPr sz="3600" b="0" i="0" u="none" strike="noStrike" cap="none">
                <a:solidFill>
                  <a:schemeClr val="lt1"/>
                </a:solidFill>
                <a:latin typeface="Trebuchet MS"/>
                <a:ea typeface="Trebuchet MS"/>
                <a:cs typeface="Trebuchet MS"/>
                <a:sym typeface="Trebuchet MS"/>
              </a:defRPr>
            </a:lvl3pPr>
            <a:lvl4pPr marL="0" marR="0" lvl="3" indent="0" algn="l" rtl="0">
              <a:spcBef>
                <a:spcPts val="0"/>
              </a:spcBef>
              <a:buNone/>
              <a:defRPr sz="3600" b="0" i="0" u="none" strike="noStrike" cap="none">
                <a:solidFill>
                  <a:schemeClr val="lt1"/>
                </a:solidFill>
                <a:latin typeface="Trebuchet MS"/>
                <a:ea typeface="Trebuchet MS"/>
                <a:cs typeface="Trebuchet MS"/>
                <a:sym typeface="Trebuchet MS"/>
              </a:defRPr>
            </a:lvl4pPr>
            <a:lvl5pPr marL="0" marR="0" lvl="4" indent="0" algn="l" rtl="0">
              <a:spcBef>
                <a:spcPts val="0"/>
              </a:spcBef>
              <a:buNone/>
              <a:defRPr sz="3600" b="0" i="0" u="none" strike="noStrike" cap="none">
                <a:solidFill>
                  <a:schemeClr val="lt1"/>
                </a:solidFill>
                <a:latin typeface="Trebuchet MS"/>
                <a:ea typeface="Trebuchet MS"/>
                <a:cs typeface="Trebuchet MS"/>
                <a:sym typeface="Trebuchet MS"/>
              </a:defRPr>
            </a:lvl5pPr>
            <a:lvl6pPr marL="0" marR="0" lvl="5" indent="0" algn="l" rtl="0">
              <a:spcBef>
                <a:spcPts val="0"/>
              </a:spcBef>
              <a:buNone/>
              <a:defRPr sz="3600" b="0" i="0" u="none" strike="noStrike" cap="none">
                <a:solidFill>
                  <a:schemeClr val="lt1"/>
                </a:solidFill>
                <a:latin typeface="Trebuchet MS"/>
                <a:ea typeface="Trebuchet MS"/>
                <a:cs typeface="Trebuchet MS"/>
                <a:sym typeface="Trebuchet MS"/>
              </a:defRPr>
            </a:lvl6pPr>
            <a:lvl7pPr marL="0" marR="0" lvl="6" indent="0" algn="l" rtl="0">
              <a:spcBef>
                <a:spcPts val="0"/>
              </a:spcBef>
              <a:buNone/>
              <a:defRPr sz="3600" b="0" i="0" u="none" strike="noStrike" cap="none">
                <a:solidFill>
                  <a:schemeClr val="lt1"/>
                </a:solidFill>
                <a:latin typeface="Trebuchet MS"/>
                <a:ea typeface="Trebuchet MS"/>
                <a:cs typeface="Trebuchet MS"/>
                <a:sym typeface="Trebuchet MS"/>
              </a:defRPr>
            </a:lvl7pPr>
            <a:lvl8pPr marL="0" marR="0" lvl="7" indent="0" algn="l" rtl="0">
              <a:spcBef>
                <a:spcPts val="0"/>
              </a:spcBef>
              <a:buNone/>
              <a:defRPr sz="3600" b="0" i="0" u="none" strike="noStrike" cap="none">
                <a:solidFill>
                  <a:schemeClr val="lt1"/>
                </a:solidFill>
                <a:latin typeface="Trebuchet MS"/>
                <a:ea typeface="Trebuchet MS"/>
                <a:cs typeface="Trebuchet MS"/>
                <a:sym typeface="Trebuchet MS"/>
              </a:defRPr>
            </a:lvl8pPr>
            <a:lvl9pPr marL="0" marR="0" lvl="8" indent="0" algn="l" rtl="0">
              <a:spcBef>
                <a:spcPts val="0"/>
              </a:spcBef>
              <a:buNone/>
              <a:defRPr sz="3600" b="0" i="0" u="none" strike="noStrike" cap="none">
                <a:solidFill>
                  <a:schemeClr val="lt1"/>
                </a:solidFill>
                <a:latin typeface="Trebuchet MS"/>
                <a:ea typeface="Trebuchet MS"/>
                <a:cs typeface="Trebuchet MS"/>
                <a:sym typeface="Trebuchet MS"/>
              </a:defRPr>
            </a:lvl9pPr>
          </a:lstStyle>
          <a:p>
            <a:pPr marL="0" lvl="0" indent="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Shape 202"/>
          <p:cNvSpPr txBox="1">
            <a:spLocks noGrp="1"/>
          </p:cNvSpPr>
          <p:nvPr>
            <p:ph type="ctrTitle"/>
          </p:nvPr>
        </p:nvSpPr>
        <p:spPr>
          <a:xfrm>
            <a:off x="680322" y="2733709"/>
            <a:ext cx="8144100" cy="1373100"/>
          </a:xfrm>
          <a:prstGeom prst="rect">
            <a:avLst/>
          </a:prstGeom>
          <a:noFill/>
          <a:ln>
            <a:noFill/>
          </a:ln>
        </p:spPr>
        <p:txBody>
          <a:bodyPr spcFirstLastPara="1" wrap="square" lIns="91425" tIns="45700" rIns="91425" bIns="45700" anchor="b" anchorCtr="0">
            <a:noAutofit/>
          </a:bodyPr>
          <a:lstStyle/>
          <a:p>
            <a:pPr marL="0" lvl="0" indent="0" algn="r" rtl="0">
              <a:lnSpc>
                <a:spcPct val="90000"/>
              </a:lnSpc>
              <a:spcBef>
                <a:spcPts val="0"/>
              </a:spcBef>
              <a:spcAft>
                <a:spcPts val="0"/>
              </a:spcAft>
              <a:buClr>
                <a:schemeClr val="lt1"/>
              </a:buClr>
              <a:buSzPts val="4400"/>
              <a:buFont typeface="Trebuchet MS"/>
              <a:buNone/>
            </a:pPr>
            <a:r>
              <a:rPr lang="en-US" sz="4400" b="1" dirty="0" smtClean="0"/>
              <a:t>TND FLECKVIEH COW LIMITED </a:t>
            </a:r>
            <a:r>
              <a:rPr lang="en-US" sz="4400" b="1" dirty="0"/>
              <a:t>capacity building program</a:t>
            </a:r>
            <a:endParaRPr sz="4400" dirty="0"/>
          </a:p>
        </p:txBody>
      </p:sp>
      <p:pic>
        <p:nvPicPr>
          <p:cNvPr id="4" name="Picture 3"/>
          <p:cNvPicPr>
            <a:picLocks noChangeAspect="1"/>
          </p:cNvPicPr>
          <p:nvPr/>
        </p:nvPicPr>
        <p:blipFill>
          <a:blip r:embed="rId3"/>
          <a:stretch>
            <a:fillRect/>
          </a:stretch>
        </p:blipFill>
        <p:spPr>
          <a:xfrm>
            <a:off x="10148453" y="2889452"/>
            <a:ext cx="1124712" cy="1061613"/>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Shape 263"/>
          <p:cNvSpPr txBox="1">
            <a:spLocks noGrp="1"/>
          </p:cNvSpPr>
          <p:nvPr>
            <p:ph type="ctrTitle"/>
          </p:nvPr>
        </p:nvSpPr>
        <p:spPr>
          <a:xfrm>
            <a:off x="680322" y="2733709"/>
            <a:ext cx="8144100" cy="1052400"/>
          </a:xfrm>
          <a:prstGeom prst="rect">
            <a:avLst/>
          </a:prstGeom>
          <a:noFill/>
          <a:ln>
            <a:noFill/>
          </a:ln>
        </p:spPr>
        <p:txBody>
          <a:bodyPr spcFirstLastPara="1" wrap="square" lIns="91425" tIns="45700" rIns="91425" bIns="45700" anchor="b" anchorCtr="0">
            <a:noAutofit/>
          </a:bodyPr>
          <a:lstStyle/>
          <a:p>
            <a:pPr marL="0" lvl="0" indent="0" algn="r" rtl="0">
              <a:lnSpc>
                <a:spcPct val="90000"/>
              </a:lnSpc>
              <a:spcBef>
                <a:spcPts val="0"/>
              </a:spcBef>
              <a:spcAft>
                <a:spcPts val="0"/>
              </a:spcAft>
              <a:buClr>
                <a:schemeClr val="lt1"/>
              </a:buClr>
              <a:buSzPts val="4400"/>
              <a:buFont typeface="Trebuchet MS"/>
              <a:buNone/>
            </a:pPr>
            <a:r>
              <a:rPr lang="en-US" sz="4400" b="1"/>
              <a:t>THE SOLUTION</a:t>
            </a:r>
            <a:endParaRPr sz="4400" b="1"/>
          </a:p>
        </p:txBody>
      </p:sp>
      <p:pic>
        <p:nvPicPr>
          <p:cNvPr id="4" name="Picture 3"/>
          <p:cNvPicPr>
            <a:picLocks noChangeAspect="1"/>
          </p:cNvPicPr>
          <p:nvPr/>
        </p:nvPicPr>
        <p:blipFill>
          <a:blip r:embed="rId3"/>
          <a:stretch>
            <a:fillRect/>
          </a:stretch>
        </p:blipFill>
        <p:spPr>
          <a:xfrm>
            <a:off x="10135006" y="2885910"/>
            <a:ext cx="1124712" cy="1061613"/>
          </a:xfrm>
          <a:prstGeom prst="rect">
            <a:avLst/>
          </a:prstGeom>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Shape 269"/>
          <p:cNvSpPr txBox="1">
            <a:spLocks noGrp="1"/>
          </p:cNvSpPr>
          <p:nvPr>
            <p:ph type="title"/>
          </p:nvPr>
        </p:nvSpPr>
        <p:spPr>
          <a:xfrm>
            <a:off x="680321" y="753228"/>
            <a:ext cx="9613800" cy="10809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3600"/>
              <a:buFont typeface="Trebuchet MS"/>
              <a:buNone/>
            </a:pPr>
            <a:r>
              <a:rPr lang="en-US" b="1"/>
              <a:t>THE ONE COW PER GROUP OF TEN</a:t>
            </a:r>
            <a:endParaRPr/>
          </a:p>
        </p:txBody>
      </p:sp>
      <p:sp>
        <p:nvSpPr>
          <p:cNvPr id="270" name="Shape 270"/>
          <p:cNvSpPr txBox="1">
            <a:spLocks noGrp="1"/>
          </p:cNvSpPr>
          <p:nvPr>
            <p:ph type="body" idx="1"/>
          </p:nvPr>
        </p:nvSpPr>
        <p:spPr>
          <a:xfrm>
            <a:off x="680321" y="3055611"/>
            <a:ext cx="9613800" cy="34818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lt1"/>
              </a:buClr>
              <a:buSzPts val="2800"/>
              <a:buNone/>
            </a:pPr>
            <a:r>
              <a:rPr lang="en-US" sz="2800"/>
              <a:t>The purpose of the one cow per group of ten program is to provide employment, health benefits, boost food security and support services for the groups which are in a disadvantaged positions due to poverty.</a:t>
            </a:r>
            <a:endParaRPr/>
          </a:p>
        </p:txBody>
      </p:sp>
      <p:pic>
        <p:nvPicPr>
          <p:cNvPr id="5" name="Picture 4"/>
          <p:cNvPicPr>
            <a:picLocks noChangeAspect="1"/>
          </p:cNvPicPr>
          <p:nvPr/>
        </p:nvPicPr>
        <p:blipFill>
          <a:blip r:embed="rId3"/>
          <a:stretch>
            <a:fillRect/>
          </a:stretch>
        </p:blipFill>
        <p:spPr>
          <a:xfrm>
            <a:off x="10901488" y="753228"/>
            <a:ext cx="1124712" cy="1061613"/>
          </a:xfrm>
          <a:prstGeom prst="rect">
            <a:avLst/>
          </a:prstGeom>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Shape 276"/>
          <p:cNvSpPr txBox="1">
            <a:spLocks noGrp="1"/>
          </p:cNvSpPr>
          <p:nvPr>
            <p:ph type="title"/>
          </p:nvPr>
        </p:nvSpPr>
        <p:spPr>
          <a:xfrm>
            <a:off x="680321" y="753228"/>
            <a:ext cx="9613800" cy="10809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3600"/>
              <a:buFont typeface="Trebuchet MS"/>
              <a:buNone/>
            </a:pPr>
            <a:r>
              <a:rPr lang="en-US" b="1"/>
              <a:t>THE ONE COW PER GROUP OF TEN</a:t>
            </a:r>
            <a:endParaRPr/>
          </a:p>
        </p:txBody>
      </p:sp>
      <p:sp>
        <p:nvSpPr>
          <p:cNvPr id="277" name="Shape 277"/>
          <p:cNvSpPr txBox="1">
            <a:spLocks noGrp="1"/>
          </p:cNvSpPr>
          <p:nvPr>
            <p:ph type="body" idx="1"/>
          </p:nvPr>
        </p:nvSpPr>
        <p:spPr>
          <a:xfrm>
            <a:off x="680321" y="3068311"/>
            <a:ext cx="9613800" cy="34818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lt1"/>
              </a:buClr>
              <a:buSzPts val="2800"/>
              <a:buNone/>
            </a:pPr>
            <a:r>
              <a:rPr lang="en-US" sz="2800"/>
              <a:t>Our goal is to decrease rates of poverty and ignorance by providing case management, support services, basic skills education, housing and resource coordination that can offer alternatives to habits and choices that may lead to criminal behaviors.</a:t>
            </a:r>
            <a:endParaRPr/>
          </a:p>
        </p:txBody>
      </p:sp>
      <p:pic>
        <p:nvPicPr>
          <p:cNvPr id="5" name="Picture 4"/>
          <p:cNvPicPr>
            <a:picLocks noChangeAspect="1"/>
          </p:cNvPicPr>
          <p:nvPr/>
        </p:nvPicPr>
        <p:blipFill>
          <a:blip r:embed="rId3"/>
          <a:stretch>
            <a:fillRect/>
          </a:stretch>
        </p:blipFill>
        <p:spPr>
          <a:xfrm>
            <a:off x="10861147" y="772515"/>
            <a:ext cx="1124712" cy="1061613"/>
          </a:xfrm>
          <a:prstGeom prst="rect">
            <a:avLst/>
          </a:prstGeom>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Shape 283"/>
          <p:cNvSpPr txBox="1">
            <a:spLocks noGrp="1"/>
          </p:cNvSpPr>
          <p:nvPr>
            <p:ph type="title"/>
          </p:nvPr>
        </p:nvSpPr>
        <p:spPr>
          <a:xfrm>
            <a:off x="680321" y="753228"/>
            <a:ext cx="9613800" cy="10809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3600"/>
              <a:buFont typeface="Trebuchet MS"/>
              <a:buNone/>
            </a:pPr>
            <a:r>
              <a:rPr lang="en-US" b="1"/>
              <a:t>THE ONE COW PER GROUP OF TEN</a:t>
            </a:r>
            <a:endParaRPr/>
          </a:p>
        </p:txBody>
      </p:sp>
      <p:sp>
        <p:nvSpPr>
          <p:cNvPr id="284" name="Shape 284"/>
          <p:cNvSpPr txBox="1">
            <a:spLocks noGrp="1"/>
          </p:cNvSpPr>
          <p:nvPr>
            <p:ph type="body" idx="1"/>
          </p:nvPr>
        </p:nvSpPr>
        <p:spPr>
          <a:xfrm>
            <a:off x="680321" y="2886277"/>
            <a:ext cx="9613800" cy="34818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lt1"/>
              </a:buClr>
              <a:buSzPts val="2800"/>
              <a:buNone/>
            </a:pPr>
            <a:r>
              <a:rPr lang="en-US" sz="2800" dirty="0"/>
              <a:t>The one cow per family group of ten is meant to improve the livelihoods, boost food security and address poverty </a:t>
            </a:r>
            <a:r>
              <a:rPr lang="en-US" sz="2800" dirty="0" smtClean="0"/>
              <a:t>eradication </a:t>
            </a:r>
            <a:r>
              <a:rPr lang="en-US" sz="2800" dirty="0"/>
              <a:t>in Kenya. </a:t>
            </a:r>
            <a:endParaRPr dirty="0"/>
          </a:p>
          <a:p>
            <a:pPr marL="0" lvl="0" indent="0" algn="l" rtl="0">
              <a:lnSpc>
                <a:spcPct val="90000"/>
              </a:lnSpc>
              <a:spcBef>
                <a:spcPts val="1000"/>
              </a:spcBef>
              <a:spcAft>
                <a:spcPts val="0"/>
              </a:spcAft>
              <a:buClr>
                <a:schemeClr val="lt1"/>
              </a:buClr>
              <a:buSzPts val="2800"/>
              <a:buNone/>
            </a:pPr>
            <a:endParaRPr sz="2800" dirty="0"/>
          </a:p>
          <a:p>
            <a:pPr marL="0" lvl="0" indent="0" algn="l" rtl="0">
              <a:lnSpc>
                <a:spcPct val="90000"/>
              </a:lnSpc>
              <a:spcBef>
                <a:spcPts val="1000"/>
              </a:spcBef>
              <a:spcAft>
                <a:spcPts val="0"/>
              </a:spcAft>
              <a:buClr>
                <a:schemeClr val="lt1"/>
              </a:buClr>
              <a:buSzPts val="4000"/>
              <a:buNone/>
            </a:pPr>
            <a:r>
              <a:rPr lang="en-US" sz="4000" dirty="0"/>
              <a:t>The model is simple, the impact is great.</a:t>
            </a:r>
            <a:endParaRPr dirty="0"/>
          </a:p>
        </p:txBody>
      </p:sp>
      <p:pic>
        <p:nvPicPr>
          <p:cNvPr id="5" name="Picture 4"/>
          <p:cNvPicPr>
            <a:picLocks noChangeAspect="1"/>
          </p:cNvPicPr>
          <p:nvPr/>
        </p:nvPicPr>
        <p:blipFill>
          <a:blip r:embed="rId3"/>
          <a:stretch>
            <a:fillRect/>
          </a:stretch>
        </p:blipFill>
        <p:spPr>
          <a:xfrm>
            <a:off x="10874594" y="753228"/>
            <a:ext cx="1124712" cy="1061613"/>
          </a:xfrm>
          <a:prstGeom prst="rect">
            <a:avLst/>
          </a:prstGeom>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Shape 290"/>
          <p:cNvSpPr txBox="1">
            <a:spLocks noGrp="1"/>
          </p:cNvSpPr>
          <p:nvPr>
            <p:ph type="ctrTitle"/>
          </p:nvPr>
        </p:nvSpPr>
        <p:spPr>
          <a:xfrm>
            <a:off x="680322" y="2733709"/>
            <a:ext cx="8144100" cy="1355700"/>
          </a:xfrm>
          <a:prstGeom prst="rect">
            <a:avLst/>
          </a:prstGeom>
          <a:noFill/>
          <a:ln>
            <a:noFill/>
          </a:ln>
        </p:spPr>
        <p:txBody>
          <a:bodyPr spcFirstLastPara="1" wrap="square" lIns="91425" tIns="45700" rIns="91425" bIns="45700" anchor="b" anchorCtr="0">
            <a:noAutofit/>
          </a:bodyPr>
          <a:lstStyle/>
          <a:p>
            <a:pPr marL="0" lvl="0" indent="0" algn="r" rtl="0">
              <a:lnSpc>
                <a:spcPct val="90000"/>
              </a:lnSpc>
              <a:spcBef>
                <a:spcPts val="0"/>
              </a:spcBef>
              <a:spcAft>
                <a:spcPts val="0"/>
              </a:spcAft>
              <a:buClr>
                <a:schemeClr val="lt1"/>
              </a:buClr>
              <a:buSzPts val="4400"/>
              <a:buFont typeface="Trebuchet MS"/>
              <a:buNone/>
            </a:pPr>
            <a:r>
              <a:rPr lang="en-US" sz="4400" b="1"/>
              <a:t>THE BENEFITS OF THE PROGRAM </a:t>
            </a:r>
            <a:endParaRPr sz="4400" b="1"/>
          </a:p>
        </p:txBody>
      </p:sp>
      <p:pic>
        <p:nvPicPr>
          <p:cNvPr id="4" name="Picture 3"/>
          <p:cNvPicPr>
            <a:picLocks noChangeAspect="1"/>
          </p:cNvPicPr>
          <p:nvPr/>
        </p:nvPicPr>
        <p:blipFill>
          <a:blip r:embed="rId3"/>
          <a:stretch>
            <a:fillRect/>
          </a:stretch>
        </p:blipFill>
        <p:spPr>
          <a:xfrm>
            <a:off x="10175347" y="2880752"/>
            <a:ext cx="1124712" cy="1061613"/>
          </a:xfrm>
          <a:prstGeom prst="rect">
            <a:avLst/>
          </a:prstGeom>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Shape 296"/>
          <p:cNvSpPr txBox="1">
            <a:spLocks noGrp="1"/>
          </p:cNvSpPr>
          <p:nvPr>
            <p:ph type="title"/>
          </p:nvPr>
        </p:nvSpPr>
        <p:spPr>
          <a:xfrm>
            <a:off x="680321" y="753228"/>
            <a:ext cx="9613800" cy="10809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3600"/>
              <a:buFont typeface="Trebuchet MS"/>
              <a:buNone/>
            </a:pPr>
            <a:r>
              <a:rPr lang="en-US" b="1"/>
              <a:t>BENEFITS OF THE PROGRAM</a:t>
            </a:r>
            <a:endParaRPr/>
          </a:p>
        </p:txBody>
      </p:sp>
      <p:sp>
        <p:nvSpPr>
          <p:cNvPr id="297" name="Shape 297"/>
          <p:cNvSpPr txBox="1">
            <a:spLocks noGrp="1"/>
          </p:cNvSpPr>
          <p:nvPr>
            <p:ph type="body" idx="1"/>
          </p:nvPr>
        </p:nvSpPr>
        <p:spPr>
          <a:xfrm>
            <a:off x="680325" y="2356175"/>
            <a:ext cx="9613800" cy="4462200"/>
          </a:xfrm>
          <a:prstGeom prst="rect">
            <a:avLst/>
          </a:prstGeom>
          <a:noFill/>
          <a:ln>
            <a:noFill/>
          </a:ln>
        </p:spPr>
        <p:txBody>
          <a:bodyPr spcFirstLastPara="1" wrap="square" lIns="91425" tIns="45700" rIns="91425" bIns="45700" anchor="t" anchorCtr="0">
            <a:normAutofit/>
          </a:bodyPr>
          <a:lstStyle/>
          <a:p>
            <a:pPr marL="0" lvl="0" indent="0" algn="l" rtl="0">
              <a:lnSpc>
                <a:spcPct val="80000"/>
              </a:lnSpc>
              <a:spcBef>
                <a:spcPts val="0"/>
              </a:spcBef>
              <a:spcAft>
                <a:spcPts val="0"/>
              </a:spcAft>
              <a:buClr>
                <a:schemeClr val="lt1"/>
              </a:buClr>
              <a:buSzPts val="4400"/>
              <a:buNone/>
            </a:pPr>
            <a:r>
              <a:rPr lang="en-US" sz="4400"/>
              <a:t>It is estimated that over 3 million groups will benefit from this program by the year 2030 and provide employment opportunity to over 45 million Kenyans across the country hence generating a revenue of Kes 600 billion per annum</a:t>
            </a:r>
            <a:endParaRPr/>
          </a:p>
        </p:txBody>
      </p:sp>
      <p:pic>
        <p:nvPicPr>
          <p:cNvPr id="5" name="Picture 4"/>
          <p:cNvPicPr>
            <a:picLocks noChangeAspect="1"/>
          </p:cNvPicPr>
          <p:nvPr/>
        </p:nvPicPr>
        <p:blipFill>
          <a:blip r:embed="rId3"/>
          <a:stretch>
            <a:fillRect/>
          </a:stretch>
        </p:blipFill>
        <p:spPr>
          <a:xfrm>
            <a:off x="10820806" y="762871"/>
            <a:ext cx="1124712" cy="1061613"/>
          </a:xfrm>
          <a:prstGeom prst="rect">
            <a:avLst/>
          </a:prstGeom>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Shape 303"/>
          <p:cNvSpPr txBox="1">
            <a:spLocks noGrp="1"/>
          </p:cNvSpPr>
          <p:nvPr>
            <p:ph type="ctrTitle"/>
          </p:nvPr>
        </p:nvSpPr>
        <p:spPr>
          <a:xfrm>
            <a:off x="680322" y="2733709"/>
            <a:ext cx="8144100" cy="1076400"/>
          </a:xfrm>
          <a:prstGeom prst="rect">
            <a:avLst/>
          </a:prstGeom>
          <a:noFill/>
          <a:ln>
            <a:noFill/>
          </a:ln>
        </p:spPr>
        <p:txBody>
          <a:bodyPr spcFirstLastPara="1" wrap="square" lIns="91425" tIns="45700" rIns="91425" bIns="45700" anchor="b" anchorCtr="0">
            <a:noAutofit/>
          </a:bodyPr>
          <a:lstStyle/>
          <a:p>
            <a:pPr marL="0" lvl="0" indent="0" algn="r" rtl="0">
              <a:lnSpc>
                <a:spcPct val="90000"/>
              </a:lnSpc>
              <a:spcBef>
                <a:spcPts val="0"/>
              </a:spcBef>
              <a:spcAft>
                <a:spcPts val="0"/>
              </a:spcAft>
              <a:buClr>
                <a:schemeClr val="lt1"/>
              </a:buClr>
              <a:buSzPts val="4400"/>
              <a:buFont typeface="Trebuchet MS"/>
              <a:buNone/>
            </a:pPr>
            <a:r>
              <a:rPr lang="en-US" sz="4400" b="1"/>
              <a:t>THE COW BREED</a:t>
            </a:r>
            <a:endParaRPr sz="4400" b="1"/>
          </a:p>
        </p:txBody>
      </p:sp>
      <p:pic>
        <p:nvPicPr>
          <p:cNvPr id="4" name="Picture 3"/>
          <p:cNvPicPr>
            <a:picLocks noChangeAspect="1"/>
          </p:cNvPicPr>
          <p:nvPr/>
        </p:nvPicPr>
        <p:blipFill>
          <a:blip r:embed="rId3"/>
          <a:stretch>
            <a:fillRect/>
          </a:stretch>
        </p:blipFill>
        <p:spPr>
          <a:xfrm>
            <a:off x="10161900" y="2885910"/>
            <a:ext cx="1124712" cy="1061613"/>
          </a:xfrm>
          <a:prstGeom prst="rect">
            <a:avLst/>
          </a:prstGeom>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Shape 309"/>
          <p:cNvSpPr txBox="1">
            <a:spLocks noGrp="1"/>
          </p:cNvSpPr>
          <p:nvPr>
            <p:ph type="title"/>
          </p:nvPr>
        </p:nvSpPr>
        <p:spPr>
          <a:xfrm>
            <a:off x="680321" y="753228"/>
            <a:ext cx="9613800" cy="10809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3600"/>
              <a:buFont typeface="Trebuchet MS"/>
              <a:buNone/>
            </a:pPr>
            <a:r>
              <a:rPr lang="en-US" b="1"/>
              <a:t>FLECKVIEH</a:t>
            </a:r>
            <a:endParaRPr/>
          </a:p>
        </p:txBody>
      </p:sp>
      <p:sp>
        <p:nvSpPr>
          <p:cNvPr id="310" name="Shape 310"/>
          <p:cNvSpPr txBox="1">
            <a:spLocks noGrp="1"/>
          </p:cNvSpPr>
          <p:nvPr>
            <p:ph type="body" idx="1"/>
          </p:nvPr>
        </p:nvSpPr>
        <p:spPr>
          <a:xfrm>
            <a:off x="680346" y="2645107"/>
            <a:ext cx="9613800" cy="4212900"/>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400"/>
              <a:buChar char="•"/>
            </a:pPr>
            <a:r>
              <a:rPr lang="en-US" dirty="0"/>
              <a:t>The </a:t>
            </a:r>
            <a:r>
              <a:rPr lang="en-US" dirty="0" err="1"/>
              <a:t>Fleckvieh</a:t>
            </a:r>
            <a:r>
              <a:rPr lang="en-US" dirty="0"/>
              <a:t> cow is durable, </a:t>
            </a:r>
            <a:r>
              <a:rPr lang="en-US" dirty="0" smtClean="0"/>
              <a:t>handy </a:t>
            </a:r>
            <a:r>
              <a:rPr lang="en-US" dirty="0"/>
              <a:t>and easy to handle even within a small farm, they are able to move easily even in the most difficult terrain.</a:t>
            </a:r>
            <a:endParaRPr dirty="0"/>
          </a:p>
          <a:p>
            <a:pPr marL="228600" lvl="0" indent="-228600" algn="l" rtl="0">
              <a:lnSpc>
                <a:spcPct val="90000"/>
              </a:lnSpc>
              <a:spcBef>
                <a:spcPts val="1000"/>
              </a:spcBef>
              <a:spcAft>
                <a:spcPts val="0"/>
              </a:spcAft>
              <a:buClr>
                <a:schemeClr val="lt1"/>
              </a:buClr>
              <a:buSzPts val="2400"/>
              <a:buChar char="•"/>
            </a:pPr>
            <a:r>
              <a:rPr lang="en-US" dirty="0" err="1"/>
              <a:t>Fleckvieh</a:t>
            </a:r>
            <a:r>
              <a:rPr lang="en-US" dirty="0"/>
              <a:t> is a </a:t>
            </a:r>
            <a:r>
              <a:rPr lang="en-US" dirty="0" smtClean="0"/>
              <a:t>handy </a:t>
            </a:r>
            <a:r>
              <a:rPr lang="en-US" dirty="0"/>
              <a:t>breed that can resist diseases, eats less and produces more high quality milk.</a:t>
            </a:r>
            <a:endParaRPr dirty="0"/>
          </a:p>
          <a:p>
            <a:pPr marL="228600" lvl="0" indent="-228600" algn="l" rtl="0">
              <a:lnSpc>
                <a:spcPct val="90000"/>
              </a:lnSpc>
              <a:spcBef>
                <a:spcPts val="1000"/>
              </a:spcBef>
              <a:spcAft>
                <a:spcPts val="0"/>
              </a:spcAft>
              <a:buClr>
                <a:schemeClr val="lt1"/>
              </a:buClr>
              <a:buSzPts val="2400"/>
              <a:buChar char="•"/>
            </a:pPr>
            <a:r>
              <a:rPr lang="en-US" dirty="0" err="1"/>
              <a:t>Fleckvieh</a:t>
            </a:r>
            <a:r>
              <a:rPr lang="en-US" dirty="0"/>
              <a:t> is a high yielding, dual-purpose cow that can be used for both dairy and beef production.</a:t>
            </a:r>
            <a:endParaRPr dirty="0"/>
          </a:p>
        </p:txBody>
      </p:sp>
      <p:pic>
        <p:nvPicPr>
          <p:cNvPr id="5" name="Picture 4"/>
          <p:cNvPicPr>
            <a:picLocks noChangeAspect="1"/>
          </p:cNvPicPr>
          <p:nvPr/>
        </p:nvPicPr>
        <p:blipFill>
          <a:blip r:embed="rId3"/>
          <a:stretch>
            <a:fillRect/>
          </a:stretch>
        </p:blipFill>
        <p:spPr>
          <a:xfrm>
            <a:off x="10847699" y="772515"/>
            <a:ext cx="1124712" cy="1061613"/>
          </a:xfrm>
          <a:prstGeom prst="rect">
            <a:avLst/>
          </a:prstGeom>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Shape 316"/>
          <p:cNvSpPr txBox="1">
            <a:spLocks noGrp="1"/>
          </p:cNvSpPr>
          <p:nvPr>
            <p:ph type="title"/>
          </p:nvPr>
        </p:nvSpPr>
        <p:spPr>
          <a:xfrm>
            <a:off x="680321" y="753228"/>
            <a:ext cx="9613800" cy="10809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3600"/>
              <a:buFont typeface="Trebuchet MS"/>
              <a:buNone/>
            </a:pPr>
            <a:r>
              <a:rPr lang="en-US" b="1"/>
              <a:t>FLECKVIEH BULL</a:t>
            </a:r>
            <a:endParaRPr/>
          </a:p>
        </p:txBody>
      </p:sp>
      <p:pic>
        <p:nvPicPr>
          <p:cNvPr id="317" name="Shape 317"/>
          <p:cNvPicPr preferRelativeResize="0"/>
          <p:nvPr/>
        </p:nvPicPr>
        <p:blipFill rotWithShape="1">
          <a:blip r:embed="rId3">
            <a:alphaModFix/>
          </a:blip>
          <a:srcRect/>
          <a:stretch/>
        </p:blipFill>
        <p:spPr>
          <a:xfrm>
            <a:off x="-178704" y="-536780"/>
            <a:ext cx="12588797" cy="8342025"/>
          </a:xfrm>
          <a:prstGeom prst="rect">
            <a:avLst/>
          </a:prstGeom>
          <a:noFill/>
          <a:ln>
            <a:noFill/>
          </a:ln>
        </p:spPr>
      </p:pic>
      <p:sp>
        <p:nvSpPr>
          <p:cNvPr id="319" name="Shape 319"/>
          <p:cNvSpPr txBox="1"/>
          <p:nvPr/>
        </p:nvSpPr>
        <p:spPr>
          <a:xfrm>
            <a:off x="1087554" y="5777062"/>
            <a:ext cx="9613800" cy="1080900"/>
          </a:xfrm>
          <a:prstGeom prst="rect">
            <a:avLst/>
          </a:prstGeom>
          <a:noFill/>
          <a:ln>
            <a:noFill/>
          </a:ln>
        </p:spPr>
        <p:txBody>
          <a:bodyPr spcFirstLastPara="1" wrap="square" lIns="91425" tIns="45700" rIns="91425" bIns="45700" anchor="ctr" anchorCtr="0">
            <a:normAutofit/>
          </a:bodyPr>
          <a:lstStyle/>
          <a:p>
            <a:pPr marL="0" marR="0" lvl="0" indent="0" algn="ctr" rtl="0">
              <a:lnSpc>
                <a:spcPct val="90000"/>
              </a:lnSpc>
              <a:spcBef>
                <a:spcPts val="0"/>
              </a:spcBef>
              <a:spcAft>
                <a:spcPts val="0"/>
              </a:spcAft>
              <a:buClr>
                <a:schemeClr val="lt1"/>
              </a:buClr>
              <a:buSzPts val="3600"/>
              <a:buFont typeface="Trebuchet MS"/>
              <a:buNone/>
            </a:pPr>
            <a:r>
              <a:rPr lang="en-US" sz="3600" b="1" i="0" u="none" strike="noStrike" cap="none">
                <a:solidFill>
                  <a:schemeClr val="lt1"/>
                </a:solidFill>
                <a:latin typeface="Trebuchet MS"/>
                <a:ea typeface="Trebuchet MS"/>
                <a:cs typeface="Trebuchet MS"/>
                <a:sym typeface="Trebuchet MS"/>
              </a:rPr>
              <a:t>FLECKVIEH BULL</a:t>
            </a:r>
            <a:endParaRPr sz="3600" b="0" i="0" u="none" strike="noStrike" cap="none">
              <a:solidFill>
                <a:schemeClr val="lt1"/>
              </a:solidFill>
              <a:latin typeface="Trebuchet MS"/>
              <a:ea typeface="Trebuchet MS"/>
              <a:cs typeface="Trebuchet MS"/>
              <a:sym typeface="Trebuchet MS"/>
            </a:endParaRPr>
          </a:p>
        </p:txBody>
      </p:sp>
      <p:pic>
        <p:nvPicPr>
          <p:cNvPr id="6" name="Picture 5"/>
          <p:cNvPicPr>
            <a:picLocks noChangeAspect="1"/>
          </p:cNvPicPr>
          <p:nvPr/>
        </p:nvPicPr>
        <p:blipFill>
          <a:blip r:embed="rId4"/>
          <a:stretch>
            <a:fillRect/>
          </a:stretch>
        </p:blipFill>
        <p:spPr>
          <a:xfrm>
            <a:off x="10941830" y="318075"/>
            <a:ext cx="1124712" cy="1061613"/>
          </a:xfrm>
          <a:prstGeom prst="rect">
            <a:avLst/>
          </a:prstGeom>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Shape 324"/>
          <p:cNvSpPr txBox="1">
            <a:spLocks noGrp="1"/>
          </p:cNvSpPr>
          <p:nvPr>
            <p:ph type="title"/>
          </p:nvPr>
        </p:nvSpPr>
        <p:spPr>
          <a:xfrm>
            <a:off x="680321" y="753228"/>
            <a:ext cx="9613800" cy="10809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3600"/>
              <a:buFont typeface="Trebuchet MS"/>
              <a:buNone/>
            </a:pPr>
            <a:r>
              <a:rPr lang="en-US" b="1"/>
              <a:t>FLECKVIEH BULL</a:t>
            </a:r>
            <a:endParaRPr/>
          </a:p>
        </p:txBody>
      </p:sp>
      <p:pic>
        <p:nvPicPr>
          <p:cNvPr id="325" name="Shape 325"/>
          <p:cNvPicPr preferRelativeResize="0">
            <a:picLocks noGrp="1"/>
          </p:cNvPicPr>
          <p:nvPr>
            <p:ph type="body" idx="1"/>
          </p:nvPr>
        </p:nvPicPr>
        <p:blipFill rotWithShape="1">
          <a:blip r:embed="rId3">
            <a:alphaModFix/>
          </a:blip>
          <a:srcRect/>
          <a:stretch/>
        </p:blipFill>
        <p:spPr>
          <a:xfrm>
            <a:off x="0" y="-127595"/>
            <a:ext cx="12192000" cy="8073000"/>
          </a:xfrm>
          <a:prstGeom prst="rect">
            <a:avLst/>
          </a:prstGeom>
          <a:noFill/>
          <a:ln>
            <a:noFill/>
          </a:ln>
        </p:spPr>
      </p:pic>
      <p:sp>
        <p:nvSpPr>
          <p:cNvPr id="327" name="Shape 327"/>
          <p:cNvSpPr txBox="1"/>
          <p:nvPr/>
        </p:nvSpPr>
        <p:spPr>
          <a:xfrm>
            <a:off x="1087554" y="5777062"/>
            <a:ext cx="9613800" cy="1080900"/>
          </a:xfrm>
          <a:prstGeom prst="rect">
            <a:avLst/>
          </a:prstGeom>
          <a:noFill/>
          <a:ln>
            <a:noFill/>
          </a:ln>
        </p:spPr>
        <p:txBody>
          <a:bodyPr spcFirstLastPara="1" wrap="square" lIns="91425" tIns="45700" rIns="91425" bIns="45700" anchor="ctr" anchorCtr="0">
            <a:normAutofit/>
          </a:bodyPr>
          <a:lstStyle/>
          <a:p>
            <a:pPr marL="0" marR="0" lvl="0" indent="0" algn="ctr" rtl="0">
              <a:lnSpc>
                <a:spcPct val="90000"/>
              </a:lnSpc>
              <a:spcBef>
                <a:spcPts val="0"/>
              </a:spcBef>
              <a:spcAft>
                <a:spcPts val="0"/>
              </a:spcAft>
              <a:buClr>
                <a:schemeClr val="lt1"/>
              </a:buClr>
              <a:buSzPts val="3600"/>
              <a:buFont typeface="Trebuchet MS"/>
              <a:buNone/>
            </a:pPr>
            <a:r>
              <a:rPr lang="en-US" sz="3600" b="1" i="0" u="none" strike="noStrike" cap="none">
                <a:solidFill>
                  <a:schemeClr val="lt1"/>
                </a:solidFill>
                <a:latin typeface="Trebuchet MS"/>
                <a:ea typeface="Trebuchet MS"/>
                <a:cs typeface="Trebuchet MS"/>
                <a:sym typeface="Trebuchet MS"/>
              </a:rPr>
              <a:t>FLECKVIEH COW</a:t>
            </a:r>
            <a:endParaRPr sz="3600" b="0" i="0" u="none" strike="noStrike" cap="none">
              <a:solidFill>
                <a:schemeClr val="lt1"/>
              </a:solidFill>
              <a:latin typeface="Trebuchet MS"/>
              <a:ea typeface="Trebuchet MS"/>
              <a:cs typeface="Trebuchet MS"/>
              <a:sym typeface="Trebuchet MS"/>
            </a:endParaRPr>
          </a:p>
        </p:txBody>
      </p:sp>
      <p:pic>
        <p:nvPicPr>
          <p:cNvPr id="6" name="Picture 5"/>
          <p:cNvPicPr>
            <a:picLocks noChangeAspect="1"/>
          </p:cNvPicPr>
          <p:nvPr/>
        </p:nvPicPr>
        <p:blipFill>
          <a:blip r:embed="rId4"/>
          <a:stretch>
            <a:fillRect/>
          </a:stretch>
        </p:blipFill>
        <p:spPr>
          <a:xfrm>
            <a:off x="10974442" y="599910"/>
            <a:ext cx="1124712" cy="1061613"/>
          </a:xfrm>
          <a:prstGeom prst="rect">
            <a:avLst/>
          </a:prstGeom>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Shape 208"/>
          <p:cNvSpPr txBox="1">
            <a:spLocks noGrp="1"/>
          </p:cNvSpPr>
          <p:nvPr>
            <p:ph type="title"/>
          </p:nvPr>
        </p:nvSpPr>
        <p:spPr>
          <a:xfrm>
            <a:off x="680321" y="753228"/>
            <a:ext cx="9613800" cy="10809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3600"/>
              <a:buFont typeface="Trebuchet MS"/>
              <a:buNone/>
            </a:pPr>
            <a:r>
              <a:rPr lang="en-US" b="1"/>
              <a:t>INTRODUCTION</a:t>
            </a:r>
            <a:endParaRPr/>
          </a:p>
        </p:txBody>
      </p:sp>
      <p:sp>
        <p:nvSpPr>
          <p:cNvPr id="209" name="Shape 209"/>
          <p:cNvSpPr txBox="1">
            <a:spLocks noGrp="1"/>
          </p:cNvSpPr>
          <p:nvPr>
            <p:ph type="body" idx="1"/>
          </p:nvPr>
        </p:nvSpPr>
        <p:spPr>
          <a:xfrm>
            <a:off x="680321" y="2649211"/>
            <a:ext cx="9613800" cy="3481800"/>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800"/>
              <a:buChar char="•"/>
            </a:pPr>
            <a:r>
              <a:rPr lang="en-US" sz="2800" b="1" dirty="0" smtClean="0"/>
              <a:t>TND FLECKVIEH COW LIMITED </a:t>
            </a:r>
            <a:r>
              <a:rPr lang="en-US" sz="2800" dirty="0" smtClean="0"/>
              <a:t>is using a cooperative model to economically empower our members.</a:t>
            </a:r>
            <a:endParaRPr dirty="0"/>
          </a:p>
          <a:p>
            <a:pPr marL="228600" lvl="0" indent="-228600" algn="l" rtl="0">
              <a:lnSpc>
                <a:spcPct val="90000"/>
              </a:lnSpc>
              <a:spcBef>
                <a:spcPts val="1000"/>
              </a:spcBef>
              <a:spcAft>
                <a:spcPts val="0"/>
              </a:spcAft>
              <a:buClr>
                <a:schemeClr val="lt1"/>
              </a:buClr>
              <a:buSzPts val="2800"/>
              <a:buChar char="•"/>
            </a:pPr>
            <a:r>
              <a:rPr lang="en-US" sz="2800" dirty="0"/>
              <a:t>We serves all interested persons who join </a:t>
            </a:r>
            <a:r>
              <a:rPr lang="en-US" sz="2800" dirty="0" smtClean="0"/>
              <a:t>our party </a:t>
            </a:r>
            <a:r>
              <a:rPr lang="en-US" sz="2800" dirty="0"/>
              <a:t>and access </a:t>
            </a:r>
            <a:r>
              <a:rPr lang="en-US" sz="2800" dirty="0" smtClean="0"/>
              <a:t>financial freedom. </a:t>
            </a:r>
            <a:r>
              <a:rPr lang="en-US" sz="2800" dirty="0"/>
              <a:t>As a result of consistent growth, employment opportunities have risen within the organization. </a:t>
            </a:r>
            <a:endParaRPr sz="2800" dirty="0"/>
          </a:p>
        </p:txBody>
      </p:sp>
      <p:pic>
        <p:nvPicPr>
          <p:cNvPr id="5" name="Picture 4"/>
          <p:cNvPicPr>
            <a:picLocks noChangeAspect="1"/>
          </p:cNvPicPr>
          <p:nvPr/>
        </p:nvPicPr>
        <p:blipFill>
          <a:blip r:embed="rId3"/>
          <a:stretch>
            <a:fillRect/>
          </a:stretch>
        </p:blipFill>
        <p:spPr>
          <a:xfrm>
            <a:off x="10793911" y="745109"/>
            <a:ext cx="1124712" cy="1061613"/>
          </a:xfrm>
          <a:prstGeom prst="rect">
            <a:avLst/>
          </a:prstGeom>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2" name="Shape 332"/>
          <p:cNvSpPr txBox="1">
            <a:spLocks noGrp="1"/>
          </p:cNvSpPr>
          <p:nvPr>
            <p:ph type="title"/>
          </p:nvPr>
        </p:nvSpPr>
        <p:spPr>
          <a:xfrm>
            <a:off x="680321" y="753228"/>
            <a:ext cx="9613800" cy="10809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3600"/>
              <a:buFont typeface="Trebuchet MS"/>
              <a:buNone/>
            </a:pPr>
            <a:r>
              <a:rPr lang="en-US" b="1"/>
              <a:t>FLECKVIEH BULL</a:t>
            </a:r>
            <a:endParaRPr/>
          </a:p>
        </p:txBody>
      </p:sp>
      <p:pic>
        <p:nvPicPr>
          <p:cNvPr id="333" name="Shape 333"/>
          <p:cNvPicPr preferRelativeResize="0"/>
          <p:nvPr/>
        </p:nvPicPr>
        <p:blipFill rotWithShape="1">
          <a:blip r:embed="rId3">
            <a:alphaModFix/>
          </a:blip>
          <a:srcRect/>
          <a:stretch/>
        </p:blipFill>
        <p:spPr>
          <a:xfrm>
            <a:off x="-895138" y="-656766"/>
            <a:ext cx="13087136" cy="7514765"/>
          </a:xfrm>
          <a:prstGeom prst="rect">
            <a:avLst/>
          </a:prstGeom>
          <a:noFill/>
          <a:ln>
            <a:noFill/>
          </a:ln>
        </p:spPr>
      </p:pic>
      <p:sp>
        <p:nvSpPr>
          <p:cNvPr id="335" name="Shape 335"/>
          <p:cNvSpPr txBox="1"/>
          <p:nvPr/>
        </p:nvSpPr>
        <p:spPr>
          <a:xfrm>
            <a:off x="1087554" y="5777062"/>
            <a:ext cx="9613800" cy="1080900"/>
          </a:xfrm>
          <a:prstGeom prst="rect">
            <a:avLst/>
          </a:prstGeom>
          <a:noFill/>
          <a:ln>
            <a:noFill/>
          </a:ln>
        </p:spPr>
        <p:txBody>
          <a:bodyPr spcFirstLastPara="1" wrap="square" lIns="91425" tIns="45700" rIns="91425" bIns="45700" anchor="ctr" anchorCtr="0">
            <a:normAutofit/>
          </a:bodyPr>
          <a:lstStyle/>
          <a:p>
            <a:pPr marL="0" marR="0" lvl="0" indent="0" algn="ctr" rtl="0">
              <a:lnSpc>
                <a:spcPct val="90000"/>
              </a:lnSpc>
              <a:spcBef>
                <a:spcPts val="0"/>
              </a:spcBef>
              <a:spcAft>
                <a:spcPts val="0"/>
              </a:spcAft>
              <a:buClr>
                <a:schemeClr val="lt1"/>
              </a:buClr>
              <a:buSzPts val="3600"/>
              <a:buFont typeface="Trebuchet MS"/>
              <a:buNone/>
            </a:pPr>
            <a:r>
              <a:rPr lang="en-US" sz="3600" b="1" i="0" u="none" strike="noStrike" cap="none">
                <a:solidFill>
                  <a:schemeClr val="lt1"/>
                </a:solidFill>
                <a:latin typeface="Trebuchet MS"/>
                <a:ea typeface="Trebuchet MS"/>
                <a:cs typeface="Trebuchet MS"/>
                <a:sym typeface="Trebuchet MS"/>
              </a:rPr>
              <a:t>FLECKVIEH CALF</a:t>
            </a:r>
            <a:endParaRPr sz="3600" b="0" i="0" u="none" strike="noStrike" cap="none">
              <a:solidFill>
                <a:schemeClr val="lt1"/>
              </a:solidFill>
              <a:latin typeface="Trebuchet MS"/>
              <a:ea typeface="Trebuchet MS"/>
              <a:cs typeface="Trebuchet MS"/>
              <a:sym typeface="Trebuchet MS"/>
            </a:endParaRPr>
          </a:p>
        </p:txBody>
      </p:sp>
      <p:pic>
        <p:nvPicPr>
          <p:cNvPr id="6" name="Picture 5"/>
          <p:cNvPicPr>
            <a:picLocks noChangeAspect="1"/>
          </p:cNvPicPr>
          <p:nvPr/>
        </p:nvPicPr>
        <p:blipFill>
          <a:blip r:embed="rId4"/>
          <a:stretch>
            <a:fillRect/>
          </a:stretch>
        </p:blipFill>
        <p:spPr>
          <a:xfrm>
            <a:off x="10874594" y="573016"/>
            <a:ext cx="1124712" cy="1061613"/>
          </a:xfrm>
          <a:prstGeom prst="rect">
            <a:avLst/>
          </a:prstGeom>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Shape 340"/>
          <p:cNvSpPr txBox="1">
            <a:spLocks noGrp="1"/>
          </p:cNvSpPr>
          <p:nvPr>
            <p:ph type="ctrTitle"/>
          </p:nvPr>
        </p:nvSpPr>
        <p:spPr>
          <a:xfrm>
            <a:off x="680322" y="2733709"/>
            <a:ext cx="8144100" cy="1109700"/>
          </a:xfrm>
          <a:prstGeom prst="rect">
            <a:avLst/>
          </a:prstGeom>
          <a:noFill/>
          <a:ln>
            <a:noFill/>
          </a:ln>
        </p:spPr>
        <p:txBody>
          <a:bodyPr spcFirstLastPara="1" wrap="square" lIns="91425" tIns="45700" rIns="91425" bIns="45700" anchor="b" anchorCtr="0">
            <a:noAutofit/>
          </a:bodyPr>
          <a:lstStyle/>
          <a:p>
            <a:pPr marL="0" lvl="0" indent="0" algn="r" rtl="0">
              <a:lnSpc>
                <a:spcPct val="90000"/>
              </a:lnSpc>
              <a:spcBef>
                <a:spcPts val="0"/>
              </a:spcBef>
              <a:spcAft>
                <a:spcPts val="0"/>
              </a:spcAft>
              <a:buClr>
                <a:schemeClr val="lt1"/>
              </a:buClr>
              <a:buSzPts val="3600"/>
              <a:buFont typeface="Trebuchet MS"/>
              <a:buNone/>
            </a:pPr>
            <a:r>
              <a:rPr lang="en-US" sz="3600" b="1"/>
              <a:t>THE MERITS OF FLECKVIEH BREEDS OVER OTHER BREEDS</a:t>
            </a:r>
            <a:endParaRPr sz="3600" b="1"/>
          </a:p>
        </p:txBody>
      </p:sp>
      <p:pic>
        <p:nvPicPr>
          <p:cNvPr id="4" name="Picture 3"/>
          <p:cNvPicPr>
            <a:picLocks noChangeAspect="1"/>
          </p:cNvPicPr>
          <p:nvPr/>
        </p:nvPicPr>
        <p:blipFill>
          <a:blip r:embed="rId3"/>
          <a:stretch>
            <a:fillRect/>
          </a:stretch>
        </p:blipFill>
        <p:spPr>
          <a:xfrm>
            <a:off x="10188794" y="2953145"/>
            <a:ext cx="1124712" cy="1061613"/>
          </a:xfrm>
          <a:prstGeom prst="rect">
            <a:avLst/>
          </a:prstGeom>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6" name="Shape 346"/>
          <p:cNvSpPr txBox="1">
            <a:spLocks noGrp="1"/>
          </p:cNvSpPr>
          <p:nvPr>
            <p:ph type="title"/>
          </p:nvPr>
        </p:nvSpPr>
        <p:spPr>
          <a:xfrm>
            <a:off x="680321" y="753228"/>
            <a:ext cx="9613800" cy="10809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3600"/>
              <a:buFont typeface="Trebuchet MS"/>
              <a:buNone/>
            </a:pPr>
            <a:r>
              <a:rPr lang="en-US" b="1"/>
              <a:t>1. Milk and beef of high quality.</a:t>
            </a:r>
            <a:endParaRPr/>
          </a:p>
        </p:txBody>
      </p:sp>
      <p:sp>
        <p:nvSpPr>
          <p:cNvPr id="347" name="Shape 347"/>
          <p:cNvSpPr txBox="1">
            <a:spLocks noGrp="1"/>
          </p:cNvSpPr>
          <p:nvPr>
            <p:ph type="body" idx="1"/>
          </p:nvPr>
        </p:nvSpPr>
        <p:spPr>
          <a:xfrm>
            <a:off x="680320" y="2530411"/>
            <a:ext cx="9613800" cy="42129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lt1"/>
              </a:buClr>
              <a:buSzPts val="2400"/>
              <a:buNone/>
            </a:pPr>
            <a:r>
              <a:rPr lang="en-US" b="1" dirty="0"/>
              <a:t>HIGH MILK QUALITY</a:t>
            </a:r>
            <a:r>
              <a:rPr lang="en-US" dirty="0"/>
              <a:t> 45-60 </a:t>
            </a:r>
            <a:r>
              <a:rPr lang="en-US" dirty="0" err="1"/>
              <a:t>litres</a:t>
            </a:r>
            <a:r>
              <a:rPr lang="en-US" dirty="0"/>
              <a:t> per cow per day</a:t>
            </a:r>
            <a:endParaRPr dirty="0"/>
          </a:p>
          <a:p>
            <a:pPr marL="0" lvl="0" indent="0" algn="l" rtl="0">
              <a:lnSpc>
                <a:spcPct val="90000"/>
              </a:lnSpc>
              <a:spcBef>
                <a:spcPts val="1000"/>
              </a:spcBef>
              <a:spcAft>
                <a:spcPts val="0"/>
              </a:spcAft>
              <a:buClr>
                <a:schemeClr val="lt1"/>
              </a:buClr>
              <a:buSzPts val="2400"/>
              <a:buNone/>
            </a:pPr>
            <a:r>
              <a:rPr lang="en-US" b="1" dirty="0"/>
              <a:t>QUALITY BEEF</a:t>
            </a:r>
            <a:r>
              <a:rPr lang="en-US" dirty="0"/>
              <a:t> 300 - 500 kg per cow</a:t>
            </a:r>
            <a:endParaRPr dirty="0"/>
          </a:p>
          <a:p>
            <a:pPr marL="0" lvl="0" indent="0" algn="l" rtl="0">
              <a:lnSpc>
                <a:spcPct val="90000"/>
              </a:lnSpc>
              <a:spcBef>
                <a:spcPts val="1000"/>
              </a:spcBef>
              <a:spcAft>
                <a:spcPts val="0"/>
              </a:spcAft>
              <a:buClr>
                <a:schemeClr val="lt1"/>
              </a:buClr>
              <a:buSzPts val="2400"/>
              <a:buNone/>
            </a:pPr>
            <a:endParaRPr dirty="0"/>
          </a:p>
          <a:p>
            <a:pPr marL="0" lvl="0" indent="0" algn="l" rtl="0">
              <a:lnSpc>
                <a:spcPct val="90000"/>
              </a:lnSpc>
              <a:spcBef>
                <a:spcPts val="1000"/>
              </a:spcBef>
              <a:spcAft>
                <a:spcPts val="0"/>
              </a:spcAft>
              <a:buClr>
                <a:schemeClr val="lt1"/>
              </a:buClr>
              <a:buSzPts val="2400"/>
              <a:buNone/>
            </a:pPr>
            <a:r>
              <a:rPr lang="en-US" dirty="0" err="1"/>
              <a:t>Fleckvieh</a:t>
            </a:r>
            <a:r>
              <a:rPr lang="en-US" dirty="0"/>
              <a:t> Milk is highly nutritious and can be used to prevent various diseases.</a:t>
            </a:r>
            <a:endParaRPr dirty="0"/>
          </a:p>
          <a:p>
            <a:pPr marL="0" lvl="0" indent="0" algn="l" rtl="0">
              <a:lnSpc>
                <a:spcPct val="90000"/>
              </a:lnSpc>
              <a:spcBef>
                <a:spcPts val="1000"/>
              </a:spcBef>
              <a:spcAft>
                <a:spcPts val="0"/>
              </a:spcAft>
              <a:buClr>
                <a:schemeClr val="lt1"/>
              </a:buClr>
              <a:buSzPts val="2400"/>
              <a:buNone/>
            </a:pPr>
            <a:endParaRPr dirty="0"/>
          </a:p>
          <a:p>
            <a:pPr marL="0" lvl="0" indent="0" algn="l" rtl="0">
              <a:lnSpc>
                <a:spcPct val="90000"/>
              </a:lnSpc>
              <a:spcBef>
                <a:spcPts val="1000"/>
              </a:spcBef>
              <a:spcAft>
                <a:spcPts val="0"/>
              </a:spcAft>
              <a:buNone/>
            </a:pPr>
            <a:r>
              <a:rPr lang="en-US" dirty="0"/>
              <a:t>Reduces the risk of cancer</a:t>
            </a:r>
            <a:br>
              <a:rPr lang="en-US" dirty="0"/>
            </a:br>
            <a:r>
              <a:rPr lang="en-US" dirty="0"/>
              <a:t>Reduces blood pressure</a:t>
            </a:r>
            <a:br>
              <a:rPr lang="en-US" dirty="0"/>
            </a:br>
            <a:r>
              <a:rPr lang="en-US" dirty="0"/>
              <a:t>Reduces the risk of cardiac </a:t>
            </a:r>
            <a:r>
              <a:rPr lang="en-US" dirty="0" smtClean="0"/>
              <a:t>arrest</a:t>
            </a:r>
            <a:endParaRPr dirty="0"/>
          </a:p>
        </p:txBody>
      </p:sp>
      <p:pic>
        <p:nvPicPr>
          <p:cNvPr id="5" name="Picture 4"/>
          <p:cNvPicPr>
            <a:picLocks noChangeAspect="1"/>
          </p:cNvPicPr>
          <p:nvPr/>
        </p:nvPicPr>
        <p:blipFill>
          <a:blip r:embed="rId3"/>
          <a:stretch>
            <a:fillRect/>
          </a:stretch>
        </p:blipFill>
        <p:spPr>
          <a:xfrm>
            <a:off x="10861147" y="772515"/>
            <a:ext cx="1124712" cy="1061613"/>
          </a:xfrm>
          <a:prstGeom prst="rect">
            <a:avLst/>
          </a:prstGeom>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3" name="Shape 353"/>
          <p:cNvSpPr txBox="1">
            <a:spLocks noGrp="1"/>
          </p:cNvSpPr>
          <p:nvPr>
            <p:ph type="title"/>
          </p:nvPr>
        </p:nvSpPr>
        <p:spPr>
          <a:xfrm>
            <a:off x="680321" y="753228"/>
            <a:ext cx="9613800" cy="10809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3600"/>
              <a:buFont typeface="Trebuchet MS"/>
              <a:buNone/>
            </a:pPr>
            <a:r>
              <a:rPr lang="en-US" b="1"/>
              <a:t>2. Higher calf prices.</a:t>
            </a:r>
            <a:endParaRPr/>
          </a:p>
        </p:txBody>
      </p:sp>
      <p:sp>
        <p:nvSpPr>
          <p:cNvPr id="354" name="Shape 354"/>
          <p:cNvSpPr txBox="1">
            <a:spLocks noGrp="1"/>
          </p:cNvSpPr>
          <p:nvPr>
            <p:ph type="body" idx="1"/>
          </p:nvPr>
        </p:nvSpPr>
        <p:spPr>
          <a:xfrm>
            <a:off x="680321" y="2815225"/>
            <a:ext cx="9613800" cy="28512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lt1"/>
              </a:buClr>
              <a:buSzPts val="2400"/>
              <a:buNone/>
            </a:pPr>
            <a:r>
              <a:rPr lang="en-US"/>
              <a:t>In Europe and North America higher prices for calves are common place due to better health and growth rates. Steer calves can enter a feedlot and create another income stream for growers. Because the cows produce more calves(based on improved longevity), replacement heifers can be sold.</a:t>
            </a:r>
            <a:endParaRPr/>
          </a:p>
          <a:p>
            <a:pPr marL="0" lvl="0" indent="0" algn="l" rtl="0">
              <a:lnSpc>
                <a:spcPct val="90000"/>
              </a:lnSpc>
              <a:spcBef>
                <a:spcPts val="1000"/>
              </a:spcBef>
              <a:spcAft>
                <a:spcPts val="0"/>
              </a:spcAft>
              <a:buClr>
                <a:schemeClr val="lt1"/>
              </a:buClr>
              <a:buSzPts val="2400"/>
              <a:buNone/>
            </a:pPr>
            <a:endParaRPr/>
          </a:p>
          <a:p>
            <a:pPr marL="0" lvl="0" indent="0" algn="l" rtl="0">
              <a:lnSpc>
                <a:spcPct val="90000"/>
              </a:lnSpc>
              <a:spcBef>
                <a:spcPts val="1000"/>
              </a:spcBef>
              <a:spcAft>
                <a:spcPts val="0"/>
              </a:spcAft>
              <a:buClr>
                <a:schemeClr val="lt1"/>
              </a:buClr>
              <a:buSzPts val="2400"/>
              <a:buNone/>
            </a:pPr>
            <a:r>
              <a:rPr lang="en-US"/>
              <a:t>1 calf/ year with very Low Vet Costs</a:t>
            </a:r>
            <a:endParaRPr/>
          </a:p>
        </p:txBody>
      </p:sp>
      <p:pic>
        <p:nvPicPr>
          <p:cNvPr id="5" name="Picture 4"/>
          <p:cNvPicPr>
            <a:picLocks noChangeAspect="1"/>
          </p:cNvPicPr>
          <p:nvPr/>
        </p:nvPicPr>
        <p:blipFill>
          <a:blip r:embed="rId3"/>
          <a:stretch>
            <a:fillRect/>
          </a:stretch>
        </p:blipFill>
        <p:spPr>
          <a:xfrm>
            <a:off x="10874594" y="772515"/>
            <a:ext cx="1124712" cy="1061613"/>
          </a:xfrm>
          <a:prstGeom prst="rect">
            <a:avLst/>
          </a:prstGeom>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Shape 360"/>
          <p:cNvSpPr txBox="1">
            <a:spLocks noGrp="1"/>
          </p:cNvSpPr>
          <p:nvPr>
            <p:ph type="title"/>
          </p:nvPr>
        </p:nvSpPr>
        <p:spPr>
          <a:xfrm>
            <a:off x="680321" y="753228"/>
            <a:ext cx="9613800" cy="10809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3600"/>
              <a:buFont typeface="Trebuchet MS"/>
              <a:buNone/>
            </a:pPr>
            <a:r>
              <a:rPr lang="en-US" b="1"/>
              <a:t>3. Excellent fertility.</a:t>
            </a:r>
            <a:endParaRPr/>
          </a:p>
        </p:txBody>
      </p:sp>
      <p:sp>
        <p:nvSpPr>
          <p:cNvPr id="361" name="Shape 361"/>
          <p:cNvSpPr txBox="1">
            <a:spLocks noGrp="1"/>
          </p:cNvSpPr>
          <p:nvPr>
            <p:ph type="body" idx="1"/>
          </p:nvPr>
        </p:nvSpPr>
        <p:spPr>
          <a:xfrm>
            <a:off x="680321" y="3399840"/>
            <a:ext cx="9613800" cy="42129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lt1"/>
              </a:buClr>
              <a:buSzPts val="2400"/>
              <a:buNone/>
            </a:pPr>
            <a:r>
              <a:rPr lang="en-US"/>
              <a:t>Reductions in numbers of inseminations required to reach pregnancy are seen. This leads to a reduction in workload, easier breeding management, reduced inter calving periods and improved overall reproductive efficiency.</a:t>
            </a:r>
            <a:endParaRPr/>
          </a:p>
        </p:txBody>
      </p:sp>
      <p:pic>
        <p:nvPicPr>
          <p:cNvPr id="5" name="Picture 4"/>
          <p:cNvPicPr>
            <a:picLocks noChangeAspect="1"/>
          </p:cNvPicPr>
          <p:nvPr/>
        </p:nvPicPr>
        <p:blipFill>
          <a:blip r:embed="rId3"/>
          <a:stretch>
            <a:fillRect/>
          </a:stretch>
        </p:blipFill>
        <p:spPr>
          <a:xfrm>
            <a:off x="10874594" y="753228"/>
            <a:ext cx="1124712" cy="1061613"/>
          </a:xfrm>
          <a:prstGeom prst="rect">
            <a:avLst/>
          </a:prstGeom>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Shape 367"/>
          <p:cNvSpPr txBox="1">
            <a:spLocks noGrp="1"/>
          </p:cNvSpPr>
          <p:nvPr>
            <p:ph type="title"/>
          </p:nvPr>
        </p:nvSpPr>
        <p:spPr>
          <a:xfrm>
            <a:off x="680321" y="753228"/>
            <a:ext cx="9613800" cy="10809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3600"/>
              <a:buFont typeface="Trebuchet MS"/>
              <a:buNone/>
            </a:pPr>
            <a:r>
              <a:rPr lang="en-US" b="1"/>
              <a:t>4. Strong “easy handling” cows.</a:t>
            </a:r>
            <a:endParaRPr/>
          </a:p>
        </p:txBody>
      </p:sp>
      <p:sp>
        <p:nvSpPr>
          <p:cNvPr id="368" name="Shape 368"/>
          <p:cNvSpPr txBox="1">
            <a:spLocks noGrp="1"/>
          </p:cNvSpPr>
          <p:nvPr>
            <p:ph type="body" idx="1"/>
          </p:nvPr>
        </p:nvSpPr>
        <p:spPr>
          <a:xfrm>
            <a:off x="680321" y="3804575"/>
            <a:ext cx="9613800" cy="42129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lt1"/>
              </a:buClr>
              <a:buSzPts val="2400"/>
              <a:buNone/>
            </a:pPr>
            <a:r>
              <a:rPr lang="en-US"/>
              <a:t>Fleckvieh is well adapted to all kinds of climate.</a:t>
            </a:r>
            <a:endParaRPr/>
          </a:p>
        </p:txBody>
      </p:sp>
      <p:pic>
        <p:nvPicPr>
          <p:cNvPr id="5" name="Picture 4"/>
          <p:cNvPicPr>
            <a:picLocks noChangeAspect="1"/>
          </p:cNvPicPr>
          <p:nvPr/>
        </p:nvPicPr>
        <p:blipFill>
          <a:blip r:embed="rId3"/>
          <a:stretch>
            <a:fillRect/>
          </a:stretch>
        </p:blipFill>
        <p:spPr>
          <a:xfrm>
            <a:off x="10820806" y="753228"/>
            <a:ext cx="1124712" cy="1061613"/>
          </a:xfrm>
          <a:prstGeom prst="rect">
            <a:avLst/>
          </a:prstGeom>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Shape 374"/>
          <p:cNvSpPr txBox="1">
            <a:spLocks noGrp="1"/>
          </p:cNvSpPr>
          <p:nvPr>
            <p:ph type="ctrTitle"/>
          </p:nvPr>
        </p:nvSpPr>
        <p:spPr>
          <a:xfrm>
            <a:off x="680322" y="2733709"/>
            <a:ext cx="8144100" cy="1109700"/>
          </a:xfrm>
          <a:prstGeom prst="rect">
            <a:avLst/>
          </a:prstGeom>
          <a:noFill/>
          <a:ln>
            <a:noFill/>
          </a:ln>
        </p:spPr>
        <p:txBody>
          <a:bodyPr spcFirstLastPara="1" wrap="square" lIns="91425" tIns="45700" rIns="91425" bIns="45700" anchor="b" anchorCtr="0">
            <a:noAutofit/>
          </a:bodyPr>
          <a:lstStyle/>
          <a:p>
            <a:pPr marL="0" lvl="0" indent="0" algn="r" rtl="0">
              <a:lnSpc>
                <a:spcPct val="90000"/>
              </a:lnSpc>
              <a:spcBef>
                <a:spcPts val="0"/>
              </a:spcBef>
              <a:spcAft>
                <a:spcPts val="0"/>
              </a:spcAft>
              <a:buClr>
                <a:schemeClr val="lt1"/>
              </a:buClr>
              <a:buSzPts val="4400"/>
              <a:buFont typeface="Trebuchet MS"/>
              <a:buNone/>
            </a:pPr>
            <a:r>
              <a:rPr lang="en-US" sz="4400" b="1"/>
              <a:t>TIME FRAME</a:t>
            </a:r>
            <a:endParaRPr sz="4400" b="1"/>
          </a:p>
        </p:txBody>
      </p:sp>
      <p:pic>
        <p:nvPicPr>
          <p:cNvPr id="4" name="Picture 3"/>
          <p:cNvPicPr>
            <a:picLocks noChangeAspect="1"/>
          </p:cNvPicPr>
          <p:nvPr/>
        </p:nvPicPr>
        <p:blipFill>
          <a:blip r:embed="rId3"/>
          <a:stretch>
            <a:fillRect/>
          </a:stretch>
        </p:blipFill>
        <p:spPr>
          <a:xfrm>
            <a:off x="10121558" y="2781796"/>
            <a:ext cx="1124712" cy="1061613"/>
          </a:xfrm>
          <a:prstGeom prst="rect">
            <a:avLst/>
          </a:prstGeom>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0" name="Shape 380"/>
          <p:cNvSpPr txBox="1">
            <a:spLocks noGrp="1"/>
          </p:cNvSpPr>
          <p:nvPr>
            <p:ph type="title"/>
          </p:nvPr>
        </p:nvSpPr>
        <p:spPr>
          <a:xfrm>
            <a:off x="680321" y="753228"/>
            <a:ext cx="9613800" cy="10809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3600"/>
              <a:buFont typeface="Trebuchet MS"/>
              <a:buNone/>
            </a:pPr>
            <a:r>
              <a:rPr lang="en-US" b="1"/>
              <a:t>TIME FRAME:</a:t>
            </a:r>
            <a:endParaRPr/>
          </a:p>
        </p:txBody>
      </p:sp>
      <p:sp>
        <p:nvSpPr>
          <p:cNvPr id="381" name="Shape 381"/>
          <p:cNvSpPr txBox="1">
            <a:spLocks noGrp="1"/>
          </p:cNvSpPr>
          <p:nvPr>
            <p:ph type="body" idx="1"/>
          </p:nvPr>
        </p:nvSpPr>
        <p:spPr>
          <a:xfrm>
            <a:off x="680321" y="2633284"/>
            <a:ext cx="9613800" cy="34818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lt1"/>
              </a:buClr>
              <a:buSzPts val="4800"/>
              <a:buNone/>
            </a:pPr>
            <a:r>
              <a:rPr lang="en-US" sz="4800" dirty="0"/>
              <a:t>The implementation of the initial </a:t>
            </a:r>
            <a:r>
              <a:rPr lang="en-US" sz="4800" b="1" dirty="0" smtClean="0"/>
              <a:t>TND FLECKVIEH COW LIMITED </a:t>
            </a:r>
            <a:r>
              <a:rPr lang="en-US" sz="4800" dirty="0"/>
              <a:t>capacity building programme is 36 months.</a:t>
            </a:r>
            <a:endParaRPr dirty="0"/>
          </a:p>
        </p:txBody>
      </p:sp>
      <p:pic>
        <p:nvPicPr>
          <p:cNvPr id="5" name="Picture 4"/>
          <p:cNvPicPr>
            <a:picLocks noChangeAspect="1"/>
          </p:cNvPicPr>
          <p:nvPr/>
        </p:nvPicPr>
        <p:blipFill>
          <a:blip r:embed="rId3"/>
          <a:stretch>
            <a:fillRect/>
          </a:stretch>
        </p:blipFill>
        <p:spPr>
          <a:xfrm>
            <a:off x="10820805" y="762871"/>
            <a:ext cx="1124712" cy="1061613"/>
          </a:xfrm>
          <a:prstGeom prst="rect">
            <a:avLst/>
          </a:prstGeom>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sp>
        <p:nvSpPr>
          <p:cNvPr id="387" name="Shape 387"/>
          <p:cNvSpPr txBox="1">
            <a:spLocks noGrp="1"/>
          </p:cNvSpPr>
          <p:nvPr>
            <p:ph type="ctrTitle"/>
          </p:nvPr>
        </p:nvSpPr>
        <p:spPr>
          <a:xfrm>
            <a:off x="680322" y="2733709"/>
            <a:ext cx="8144100" cy="1109700"/>
          </a:xfrm>
          <a:prstGeom prst="rect">
            <a:avLst/>
          </a:prstGeom>
          <a:noFill/>
          <a:ln>
            <a:noFill/>
          </a:ln>
        </p:spPr>
        <p:txBody>
          <a:bodyPr spcFirstLastPara="1" wrap="square" lIns="91425" tIns="45700" rIns="91425" bIns="45700" anchor="b" anchorCtr="0">
            <a:noAutofit/>
          </a:bodyPr>
          <a:lstStyle/>
          <a:p>
            <a:pPr marL="0" lvl="0" indent="0" algn="r" rtl="0">
              <a:lnSpc>
                <a:spcPct val="90000"/>
              </a:lnSpc>
              <a:spcBef>
                <a:spcPts val="0"/>
              </a:spcBef>
              <a:spcAft>
                <a:spcPts val="0"/>
              </a:spcAft>
              <a:buClr>
                <a:schemeClr val="lt1"/>
              </a:buClr>
              <a:buSzPts val="4400"/>
              <a:buFont typeface="Trebuchet MS"/>
              <a:buNone/>
            </a:pPr>
            <a:r>
              <a:rPr lang="en-US" sz="4400" b="1"/>
              <a:t>SCOPE OF OPERATION</a:t>
            </a:r>
            <a:endParaRPr sz="4400" b="1"/>
          </a:p>
        </p:txBody>
      </p:sp>
      <p:pic>
        <p:nvPicPr>
          <p:cNvPr id="4" name="Picture 3"/>
          <p:cNvPicPr>
            <a:picLocks noChangeAspect="1"/>
          </p:cNvPicPr>
          <p:nvPr/>
        </p:nvPicPr>
        <p:blipFill>
          <a:blip r:embed="rId3"/>
          <a:stretch>
            <a:fillRect/>
          </a:stretch>
        </p:blipFill>
        <p:spPr>
          <a:xfrm>
            <a:off x="10161900" y="2885910"/>
            <a:ext cx="1124712" cy="1061613"/>
          </a:xfrm>
          <a:prstGeom prst="rect">
            <a:avLst/>
          </a:prstGeom>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Shape 393"/>
          <p:cNvSpPr txBox="1">
            <a:spLocks noGrp="1"/>
          </p:cNvSpPr>
          <p:nvPr>
            <p:ph type="title"/>
          </p:nvPr>
        </p:nvSpPr>
        <p:spPr>
          <a:xfrm>
            <a:off x="680321" y="753228"/>
            <a:ext cx="9613800" cy="10809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3600"/>
              <a:buFont typeface="Trebuchet MS"/>
              <a:buNone/>
            </a:pPr>
            <a:r>
              <a:rPr lang="en-US" b="1"/>
              <a:t>SCOPE OF OPERATION</a:t>
            </a:r>
            <a:endParaRPr/>
          </a:p>
        </p:txBody>
      </p:sp>
      <p:sp>
        <p:nvSpPr>
          <p:cNvPr id="394" name="Shape 394"/>
          <p:cNvSpPr txBox="1"/>
          <p:nvPr/>
        </p:nvSpPr>
        <p:spPr>
          <a:xfrm>
            <a:off x="680321" y="2378205"/>
            <a:ext cx="9613800" cy="7644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lt1"/>
              </a:buClr>
              <a:buSzPts val="1600"/>
              <a:buFont typeface="Arial"/>
              <a:buNone/>
            </a:pPr>
            <a:r>
              <a:rPr lang="en-US" sz="1600" b="0" i="0" u="none" strike="noStrike" cap="none" dirty="0">
                <a:solidFill>
                  <a:schemeClr val="lt1"/>
                </a:solidFill>
                <a:latin typeface="Trebuchet MS"/>
                <a:ea typeface="Trebuchet MS"/>
                <a:cs typeface="Trebuchet MS"/>
                <a:sym typeface="Trebuchet MS"/>
              </a:rPr>
              <a:t>The </a:t>
            </a:r>
            <a:r>
              <a:rPr lang="en-US" sz="1600" b="1" dirty="0" smtClean="0">
                <a:solidFill>
                  <a:schemeClr val="lt1"/>
                </a:solidFill>
                <a:latin typeface="Trebuchet MS"/>
                <a:ea typeface="Trebuchet MS"/>
                <a:cs typeface="Trebuchet MS"/>
                <a:sym typeface="Trebuchet MS"/>
              </a:rPr>
              <a:t>TND FLECKVIEH COW LIMITED</a:t>
            </a:r>
            <a:r>
              <a:rPr lang="en-US" sz="1600" b="1" i="0" u="none" strike="noStrike" cap="none" dirty="0" smtClean="0">
                <a:solidFill>
                  <a:schemeClr val="lt1"/>
                </a:solidFill>
                <a:latin typeface="Trebuchet MS"/>
                <a:ea typeface="Trebuchet MS"/>
                <a:cs typeface="Trebuchet MS"/>
                <a:sym typeface="Trebuchet MS"/>
              </a:rPr>
              <a:t> </a:t>
            </a:r>
            <a:r>
              <a:rPr lang="en-US" sz="1600" b="1" i="0" u="none" strike="noStrike" cap="none" dirty="0">
                <a:solidFill>
                  <a:schemeClr val="lt1"/>
                </a:solidFill>
                <a:latin typeface="Trebuchet MS"/>
                <a:ea typeface="Trebuchet MS"/>
                <a:cs typeface="Trebuchet MS"/>
                <a:sym typeface="Trebuchet MS"/>
              </a:rPr>
              <a:t>activities </a:t>
            </a:r>
            <a:r>
              <a:rPr lang="en-US" sz="1600" b="0" i="0" u="none" strike="noStrike" cap="none" dirty="0">
                <a:solidFill>
                  <a:schemeClr val="lt1"/>
                </a:solidFill>
                <a:latin typeface="Trebuchet MS"/>
                <a:ea typeface="Trebuchet MS"/>
                <a:cs typeface="Trebuchet MS"/>
                <a:sym typeface="Trebuchet MS"/>
              </a:rPr>
              <a:t>will be implemented across the 47 counties. Organized community groups capacity building service shall be expected to be present in </a:t>
            </a:r>
            <a:r>
              <a:rPr lang="en-US" sz="1600" b="1" i="0" u="none" strike="noStrike" cap="none" dirty="0">
                <a:solidFill>
                  <a:schemeClr val="lt1"/>
                </a:solidFill>
                <a:latin typeface="Trebuchet MS"/>
                <a:ea typeface="Trebuchet MS"/>
                <a:cs typeface="Trebuchet MS"/>
                <a:sym typeface="Trebuchet MS"/>
              </a:rPr>
              <a:t>ALL </a:t>
            </a:r>
            <a:r>
              <a:rPr lang="en-US" sz="1600" b="0" i="0" u="none" strike="noStrike" cap="none" dirty="0">
                <a:solidFill>
                  <a:schemeClr val="lt1"/>
                </a:solidFill>
                <a:latin typeface="Trebuchet MS"/>
                <a:ea typeface="Trebuchet MS"/>
                <a:cs typeface="Trebuchet MS"/>
                <a:sym typeface="Trebuchet MS"/>
              </a:rPr>
              <a:t>focus areas within the following regions:</a:t>
            </a:r>
            <a:endParaRPr sz="4400" b="0" i="0" u="none" strike="noStrike" cap="none" dirty="0">
              <a:solidFill>
                <a:schemeClr val="lt1"/>
              </a:solidFill>
              <a:latin typeface="Trebuchet MS"/>
              <a:ea typeface="Trebuchet MS"/>
              <a:cs typeface="Trebuchet MS"/>
              <a:sym typeface="Trebuchet MS"/>
            </a:endParaRPr>
          </a:p>
        </p:txBody>
      </p:sp>
      <p:sp>
        <p:nvSpPr>
          <p:cNvPr id="395" name="Shape 395"/>
          <p:cNvSpPr txBox="1"/>
          <p:nvPr/>
        </p:nvSpPr>
        <p:spPr>
          <a:xfrm>
            <a:off x="680321" y="3312826"/>
            <a:ext cx="1529100" cy="17544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i="0" u="none" strike="noStrike" cap="none">
                <a:solidFill>
                  <a:schemeClr val="lt1"/>
                </a:solidFill>
                <a:latin typeface="Trebuchet MS"/>
                <a:ea typeface="Trebuchet MS"/>
                <a:cs typeface="Trebuchet MS"/>
                <a:sym typeface="Trebuchet MS"/>
              </a:rPr>
              <a:t>Region 1: </a:t>
            </a:r>
            <a:endParaRPr/>
          </a:p>
          <a:p>
            <a:pPr marL="0" marR="0" lvl="0" indent="0" algn="l" rtl="0">
              <a:spcBef>
                <a:spcPts val="0"/>
              </a:spcBef>
              <a:spcAft>
                <a:spcPts val="0"/>
              </a:spcAft>
              <a:buNone/>
            </a:pPr>
            <a:r>
              <a:rPr lang="en-US" sz="1800">
                <a:solidFill>
                  <a:schemeClr val="lt1"/>
                </a:solidFill>
                <a:latin typeface="Trebuchet MS"/>
                <a:ea typeface="Trebuchet MS"/>
                <a:cs typeface="Trebuchet MS"/>
                <a:sym typeface="Trebuchet MS"/>
              </a:rPr>
              <a:t>Garissa </a:t>
            </a:r>
            <a:endParaRPr/>
          </a:p>
          <a:p>
            <a:pPr marL="0" marR="0" lvl="0" indent="0" algn="l" rtl="0">
              <a:spcBef>
                <a:spcPts val="0"/>
              </a:spcBef>
              <a:spcAft>
                <a:spcPts val="0"/>
              </a:spcAft>
              <a:buNone/>
            </a:pPr>
            <a:r>
              <a:rPr lang="en-US" sz="1800">
                <a:solidFill>
                  <a:schemeClr val="lt1"/>
                </a:solidFill>
                <a:latin typeface="Trebuchet MS"/>
                <a:ea typeface="Trebuchet MS"/>
                <a:cs typeface="Trebuchet MS"/>
                <a:sym typeface="Trebuchet MS"/>
              </a:rPr>
              <a:t>Wajir </a:t>
            </a:r>
            <a:endParaRPr/>
          </a:p>
          <a:p>
            <a:pPr marL="0" marR="0" lvl="0" indent="0" algn="l" rtl="0">
              <a:spcBef>
                <a:spcPts val="0"/>
              </a:spcBef>
              <a:spcAft>
                <a:spcPts val="0"/>
              </a:spcAft>
              <a:buNone/>
            </a:pPr>
            <a:r>
              <a:rPr lang="en-US" sz="1800">
                <a:solidFill>
                  <a:schemeClr val="lt1"/>
                </a:solidFill>
                <a:latin typeface="Trebuchet MS"/>
                <a:ea typeface="Trebuchet MS"/>
                <a:cs typeface="Trebuchet MS"/>
                <a:sym typeface="Trebuchet MS"/>
              </a:rPr>
              <a:t>Mandera </a:t>
            </a:r>
            <a:endParaRPr/>
          </a:p>
          <a:p>
            <a:pPr marL="0" marR="0" lvl="0" indent="0" algn="l" rtl="0">
              <a:spcBef>
                <a:spcPts val="0"/>
              </a:spcBef>
              <a:spcAft>
                <a:spcPts val="0"/>
              </a:spcAft>
              <a:buNone/>
            </a:pPr>
            <a:r>
              <a:rPr lang="en-US" sz="1800">
                <a:solidFill>
                  <a:schemeClr val="lt1"/>
                </a:solidFill>
                <a:latin typeface="Trebuchet MS"/>
                <a:ea typeface="Trebuchet MS"/>
                <a:cs typeface="Trebuchet MS"/>
                <a:sym typeface="Trebuchet MS"/>
              </a:rPr>
              <a:t>Isiolo </a:t>
            </a:r>
            <a:endParaRPr/>
          </a:p>
          <a:p>
            <a:pPr marL="0" marR="0" lvl="0" indent="0" algn="l"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396" name="Shape 396"/>
          <p:cNvSpPr txBox="1"/>
          <p:nvPr/>
        </p:nvSpPr>
        <p:spPr>
          <a:xfrm>
            <a:off x="2339000" y="3312826"/>
            <a:ext cx="1529100" cy="1477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lt1"/>
                </a:solidFill>
                <a:latin typeface="Trebuchet MS"/>
                <a:ea typeface="Trebuchet MS"/>
                <a:cs typeface="Trebuchet MS"/>
                <a:sym typeface="Trebuchet MS"/>
              </a:rPr>
              <a:t>Region 2: </a:t>
            </a:r>
            <a:endParaRPr/>
          </a:p>
          <a:p>
            <a:pPr marL="0" marR="0" lvl="0" indent="0" algn="l" rtl="0">
              <a:spcBef>
                <a:spcPts val="0"/>
              </a:spcBef>
              <a:spcAft>
                <a:spcPts val="0"/>
              </a:spcAft>
              <a:buNone/>
            </a:pPr>
            <a:r>
              <a:rPr lang="en-US" sz="1800">
                <a:solidFill>
                  <a:schemeClr val="lt1"/>
                </a:solidFill>
                <a:latin typeface="Trebuchet MS"/>
                <a:ea typeface="Trebuchet MS"/>
                <a:cs typeface="Trebuchet MS"/>
                <a:sym typeface="Trebuchet MS"/>
              </a:rPr>
              <a:t>Turkana </a:t>
            </a:r>
            <a:endParaRPr/>
          </a:p>
          <a:p>
            <a:pPr marL="0" marR="0" lvl="0" indent="0" algn="l" rtl="0">
              <a:spcBef>
                <a:spcPts val="0"/>
              </a:spcBef>
              <a:spcAft>
                <a:spcPts val="0"/>
              </a:spcAft>
              <a:buNone/>
            </a:pPr>
            <a:r>
              <a:rPr lang="en-US" sz="1800">
                <a:solidFill>
                  <a:schemeClr val="lt1"/>
                </a:solidFill>
                <a:latin typeface="Trebuchet MS"/>
                <a:ea typeface="Trebuchet MS"/>
                <a:cs typeface="Trebuchet MS"/>
                <a:sym typeface="Trebuchet MS"/>
              </a:rPr>
              <a:t>West pokot </a:t>
            </a:r>
            <a:endParaRPr/>
          </a:p>
          <a:p>
            <a:pPr marL="0" marR="0" lvl="0" indent="0" algn="l" rtl="0">
              <a:spcBef>
                <a:spcPts val="0"/>
              </a:spcBef>
              <a:spcAft>
                <a:spcPts val="0"/>
              </a:spcAft>
              <a:buNone/>
            </a:pPr>
            <a:r>
              <a:rPr lang="en-US" sz="1800">
                <a:solidFill>
                  <a:schemeClr val="lt1"/>
                </a:solidFill>
                <a:latin typeface="Trebuchet MS"/>
                <a:ea typeface="Trebuchet MS"/>
                <a:cs typeface="Trebuchet MS"/>
                <a:sym typeface="Trebuchet MS"/>
              </a:rPr>
              <a:t>Samburu </a:t>
            </a:r>
            <a:endParaRPr/>
          </a:p>
          <a:p>
            <a:pPr marL="0" marR="0" lvl="0" indent="0" algn="l" rtl="0">
              <a:spcBef>
                <a:spcPts val="0"/>
              </a:spcBef>
              <a:spcAft>
                <a:spcPts val="0"/>
              </a:spcAft>
              <a:buNone/>
            </a:pPr>
            <a:r>
              <a:rPr lang="en-US" sz="1800">
                <a:solidFill>
                  <a:schemeClr val="lt1"/>
                </a:solidFill>
                <a:latin typeface="Trebuchet MS"/>
                <a:ea typeface="Trebuchet MS"/>
                <a:cs typeface="Trebuchet MS"/>
                <a:sym typeface="Trebuchet MS"/>
              </a:rPr>
              <a:t>Marsabit</a:t>
            </a:r>
            <a:endParaRPr sz="1800">
              <a:solidFill>
                <a:schemeClr val="lt1"/>
              </a:solidFill>
              <a:latin typeface="Trebuchet MS"/>
              <a:ea typeface="Trebuchet MS"/>
              <a:cs typeface="Trebuchet MS"/>
              <a:sym typeface="Trebuchet MS"/>
            </a:endParaRPr>
          </a:p>
        </p:txBody>
      </p:sp>
      <p:sp>
        <p:nvSpPr>
          <p:cNvPr id="397" name="Shape 397"/>
          <p:cNvSpPr txBox="1"/>
          <p:nvPr/>
        </p:nvSpPr>
        <p:spPr>
          <a:xfrm>
            <a:off x="4167800" y="3350824"/>
            <a:ext cx="1529100" cy="2031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lt1"/>
                </a:solidFill>
                <a:latin typeface="Trebuchet MS"/>
                <a:ea typeface="Trebuchet MS"/>
                <a:cs typeface="Trebuchet MS"/>
                <a:sym typeface="Trebuchet MS"/>
              </a:rPr>
              <a:t>Region 3: </a:t>
            </a:r>
            <a:endParaRPr/>
          </a:p>
          <a:p>
            <a:pPr marL="0" marR="0" lvl="0" indent="0" algn="l" rtl="0">
              <a:spcBef>
                <a:spcPts val="0"/>
              </a:spcBef>
              <a:spcAft>
                <a:spcPts val="0"/>
              </a:spcAft>
              <a:buNone/>
            </a:pPr>
            <a:r>
              <a:rPr lang="en-US" sz="1800">
                <a:solidFill>
                  <a:schemeClr val="lt1"/>
                </a:solidFill>
                <a:latin typeface="Trebuchet MS"/>
                <a:ea typeface="Trebuchet MS"/>
                <a:cs typeface="Trebuchet MS"/>
                <a:sym typeface="Trebuchet MS"/>
              </a:rPr>
              <a:t>Mombasa </a:t>
            </a:r>
            <a:endParaRPr/>
          </a:p>
          <a:p>
            <a:pPr marL="0" marR="0" lvl="0" indent="0" algn="l" rtl="0">
              <a:spcBef>
                <a:spcPts val="0"/>
              </a:spcBef>
              <a:spcAft>
                <a:spcPts val="0"/>
              </a:spcAft>
              <a:buNone/>
            </a:pPr>
            <a:r>
              <a:rPr lang="en-US" sz="1800">
                <a:solidFill>
                  <a:schemeClr val="lt1"/>
                </a:solidFill>
                <a:latin typeface="Trebuchet MS"/>
                <a:ea typeface="Trebuchet MS"/>
                <a:cs typeface="Trebuchet MS"/>
                <a:sym typeface="Trebuchet MS"/>
              </a:rPr>
              <a:t>Kwale </a:t>
            </a:r>
            <a:endParaRPr/>
          </a:p>
          <a:p>
            <a:pPr marL="0" marR="0" lvl="0" indent="0" algn="l" rtl="0">
              <a:spcBef>
                <a:spcPts val="0"/>
              </a:spcBef>
              <a:spcAft>
                <a:spcPts val="0"/>
              </a:spcAft>
              <a:buNone/>
            </a:pPr>
            <a:r>
              <a:rPr lang="en-US" sz="1800">
                <a:solidFill>
                  <a:schemeClr val="lt1"/>
                </a:solidFill>
                <a:latin typeface="Trebuchet MS"/>
                <a:ea typeface="Trebuchet MS"/>
                <a:cs typeface="Trebuchet MS"/>
                <a:sym typeface="Trebuchet MS"/>
              </a:rPr>
              <a:t>Kilifi </a:t>
            </a:r>
            <a:endParaRPr/>
          </a:p>
          <a:p>
            <a:pPr marL="0" marR="0" lvl="0" indent="0" algn="l" rtl="0">
              <a:spcBef>
                <a:spcPts val="0"/>
              </a:spcBef>
              <a:spcAft>
                <a:spcPts val="0"/>
              </a:spcAft>
              <a:buNone/>
            </a:pPr>
            <a:r>
              <a:rPr lang="en-US" sz="1800">
                <a:solidFill>
                  <a:schemeClr val="lt1"/>
                </a:solidFill>
                <a:latin typeface="Trebuchet MS"/>
                <a:ea typeface="Trebuchet MS"/>
                <a:cs typeface="Trebuchet MS"/>
                <a:sym typeface="Trebuchet MS"/>
              </a:rPr>
              <a:t>Tana River </a:t>
            </a:r>
            <a:endParaRPr/>
          </a:p>
          <a:p>
            <a:pPr marL="0" marR="0" lvl="0" indent="0" algn="l" rtl="0">
              <a:spcBef>
                <a:spcPts val="0"/>
              </a:spcBef>
              <a:spcAft>
                <a:spcPts val="0"/>
              </a:spcAft>
              <a:buNone/>
            </a:pPr>
            <a:r>
              <a:rPr lang="en-US" sz="1800">
                <a:solidFill>
                  <a:schemeClr val="lt1"/>
                </a:solidFill>
                <a:latin typeface="Trebuchet MS"/>
                <a:ea typeface="Trebuchet MS"/>
                <a:cs typeface="Trebuchet MS"/>
                <a:sym typeface="Trebuchet MS"/>
              </a:rPr>
              <a:t>Lamu </a:t>
            </a:r>
            <a:endParaRPr/>
          </a:p>
          <a:p>
            <a:pPr marL="0" marR="0" lvl="0" indent="0" algn="l" rtl="0">
              <a:spcBef>
                <a:spcPts val="0"/>
              </a:spcBef>
              <a:spcAft>
                <a:spcPts val="0"/>
              </a:spcAft>
              <a:buNone/>
            </a:pPr>
            <a:r>
              <a:rPr lang="en-US" sz="1800">
                <a:solidFill>
                  <a:schemeClr val="lt1"/>
                </a:solidFill>
                <a:latin typeface="Trebuchet MS"/>
                <a:ea typeface="Trebuchet MS"/>
                <a:cs typeface="Trebuchet MS"/>
                <a:sym typeface="Trebuchet MS"/>
              </a:rPr>
              <a:t>Taita Taveta</a:t>
            </a:r>
            <a:endParaRPr sz="1800">
              <a:solidFill>
                <a:schemeClr val="lt1"/>
              </a:solidFill>
              <a:latin typeface="Trebuchet MS"/>
              <a:ea typeface="Trebuchet MS"/>
              <a:cs typeface="Trebuchet MS"/>
              <a:sym typeface="Trebuchet MS"/>
            </a:endParaRPr>
          </a:p>
        </p:txBody>
      </p:sp>
      <p:sp>
        <p:nvSpPr>
          <p:cNvPr id="398" name="Shape 398"/>
          <p:cNvSpPr txBox="1"/>
          <p:nvPr/>
        </p:nvSpPr>
        <p:spPr>
          <a:xfrm>
            <a:off x="5996599" y="3312826"/>
            <a:ext cx="1658700" cy="17544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lt1"/>
                </a:solidFill>
                <a:latin typeface="Trebuchet MS"/>
                <a:ea typeface="Trebuchet MS"/>
                <a:cs typeface="Trebuchet MS"/>
                <a:sym typeface="Trebuchet MS"/>
              </a:rPr>
              <a:t>Region 4: </a:t>
            </a:r>
            <a:endParaRPr/>
          </a:p>
          <a:p>
            <a:pPr marL="0" marR="0" lvl="0" indent="0" algn="l" rtl="0">
              <a:spcBef>
                <a:spcPts val="0"/>
              </a:spcBef>
              <a:spcAft>
                <a:spcPts val="0"/>
              </a:spcAft>
              <a:buNone/>
            </a:pPr>
            <a:r>
              <a:rPr lang="en-US" sz="1800">
                <a:solidFill>
                  <a:schemeClr val="lt1"/>
                </a:solidFill>
                <a:latin typeface="Trebuchet MS"/>
                <a:ea typeface="Trebuchet MS"/>
                <a:cs typeface="Trebuchet MS"/>
                <a:sym typeface="Trebuchet MS"/>
              </a:rPr>
              <a:t>Meru </a:t>
            </a:r>
            <a:endParaRPr/>
          </a:p>
          <a:p>
            <a:pPr marL="0" marR="0" lvl="0" indent="0" algn="l" rtl="0">
              <a:spcBef>
                <a:spcPts val="0"/>
              </a:spcBef>
              <a:spcAft>
                <a:spcPts val="0"/>
              </a:spcAft>
              <a:buNone/>
            </a:pPr>
            <a:r>
              <a:rPr lang="en-US" sz="1800">
                <a:solidFill>
                  <a:schemeClr val="lt1"/>
                </a:solidFill>
                <a:latin typeface="Trebuchet MS"/>
                <a:ea typeface="Trebuchet MS"/>
                <a:cs typeface="Trebuchet MS"/>
                <a:sym typeface="Trebuchet MS"/>
              </a:rPr>
              <a:t>Tharaka-Nithi </a:t>
            </a:r>
            <a:endParaRPr/>
          </a:p>
          <a:p>
            <a:pPr marL="0" marR="0" lvl="0" indent="0" algn="l" rtl="0">
              <a:spcBef>
                <a:spcPts val="0"/>
              </a:spcBef>
              <a:spcAft>
                <a:spcPts val="0"/>
              </a:spcAft>
              <a:buNone/>
            </a:pPr>
            <a:r>
              <a:rPr lang="en-US" sz="1800">
                <a:solidFill>
                  <a:schemeClr val="lt1"/>
                </a:solidFill>
                <a:latin typeface="Trebuchet MS"/>
                <a:ea typeface="Trebuchet MS"/>
                <a:cs typeface="Trebuchet MS"/>
                <a:sym typeface="Trebuchet MS"/>
              </a:rPr>
              <a:t>Embu </a:t>
            </a:r>
            <a:endParaRPr/>
          </a:p>
          <a:p>
            <a:pPr marL="0" marR="0" lvl="0" indent="0" algn="l" rtl="0">
              <a:spcBef>
                <a:spcPts val="0"/>
              </a:spcBef>
              <a:spcAft>
                <a:spcPts val="0"/>
              </a:spcAft>
              <a:buNone/>
            </a:pPr>
            <a:r>
              <a:rPr lang="en-US" sz="1800">
                <a:solidFill>
                  <a:schemeClr val="lt1"/>
                </a:solidFill>
                <a:latin typeface="Trebuchet MS"/>
                <a:ea typeface="Trebuchet MS"/>
                <a:cs typeface="Trebuchet MS"/>
                <a:sym typeface="Trebuchet MS"/>
              </a:rPr>
              <a:t>Kitui </a:t>
            </a:r>
            <a:endParaRPr/>
          </a:p>
          <a:p>
            <a:pPr marL="0" marR="0" lvl="0" indent="0" algn="l" rtl="0">
              <a:spcBef>
                <a:spcPts val="0"/>
              </a:spcBef>
              <a:spcAft>
                <a:spcPts val="0"/>
              </a:spcAft>
              <a:buNone/>
            </a:pPr>
            <a:r>
              <a:rPr lang="en-US" sz="1800">
                <a:solidFill>
                  <a:schemeClr val="lt1"/>
                </a:solidFill>
                <a:latin typeface="Trebuchet MS"/>
                <a:ea typeface="Trebuchet MS"/>
                <a:cs typeface="Trebuchet MS"/>
                <a:sym typeface="Trebuchet MS"/>
              </a:rPr>
              <a:t>Makueni</a:t>
            </a:r>
            <a:endParaRPr sz="1800">
              <a:solidFill>
                <a:schemeClr val="lt1"/>
              </a:solidFill>
              <a:latin typeface="Trebuchet MS"/>
              <a:ea typeface="Trebuchet MS"/>
              <a:cs typeface="Trebuchet MS"/>
              <a:sym typeface="Trebuchet MS"/>
            </a:endParaRPr>
          </a:p>
        </p:txBody>
      </p:sp>
      <p:sp>
        <p:nvSpPr>
          <p:cNvPr id="399" name="Shape 399"/>
          <p:cNvSpPr txBox="1"/>
          <p:nvPr/>
        </p:nvSpPr>
        <p:spPr>
          <a:xfrm>
            <a:off x="7825399" y="3312826"/>
            <a:ext cx="1529100" cy="17544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lt1"/>
                </a:solidFill>
                <a:latin typeface="Trebuchet MS"/>
                <a:ea typeface="Trebuchet MS"/>
                <a:cs typeface="Trebuchet MS"/>
                <a:sym typeface="Trebuchet MS"/>
              </a:rPr>
              <a:t>Region 5: </a:t>
            </a:r>
            <a:endParaRPr/>
          </a:p>
          <a:p>
            <a:pPr marL="0" marR="0" lvl="0" indent="0" algn="l" rtl="0">
              <a:spcBef>
                <a:spcPts val="0"/>
              </a:spcBef>
              <a:spcAft>
                <a:spcPts val="0"/>
              </a:spcAft>
              <a:buNone/>
            </a:pPr>
            <a:r>
              <a:rPr lang="en-US" sz="1800">
                <a:solidFill>
                  <a:schemeClr val="lt1"/>
                </a:solidFill>
                <a:latin typeface="Trebuchet MS"/>
                <a:ea typeface="Trebuchet MS"/>
                <a:cs typeface="Trebuchet MS"/>
                <a:sym typeface="Trebuchet MS"/>
              </a:rPr>
              <a:t>Kakamega </a:t>
            </a:r>
            <a:endParaRPr/>
          </a:p>
          <a:p>
            <a:pPr marL="0" marR="0" lvl="0" indent="0" algn="l" rtl="0">
              <a:spcBef>
                <a:spcPts val="0"/>
              </a:spcBef>
              <a:spcAft>
                <a:spcPts val="0"/>
              </a:spcAft>
              <a:buNone/>
            </a:pPr>
            <a:r>
              <a:rPr lang="en-US" sz="1800">
                <a:solidFill>
                  <a:schemeClr val="lt1"/>
                </a:solidFill>
                <a:latin typeface="Trebuchet MS"/>
                <a:ea typeface="Trebuchet MS"/>
                <a:cs typeface="Trebuchet MS"/>
                <a:sym typeface="Trebuchet MS"/>
              </a:rPr>
              <a:t>Vihiga </a:t>
            </a:r>
            <a:endParaRPr/>
          </a:p>
          <a:p>
            <a:pPr marL="0" marR="0" lvl="0" indent="0" algn="l" rtl="0">
              <a:spcBef>
                <a:spcPts val="0"/>
              </a:spcBef>
              <a:spcAft>
                <a:spcPts val="0"/>
              </a:spcAft>
              <a:buNone/>
            </a:pPr>
            <a:r>
              <a:rPr lang="en-US" sz="1800">
                <a:solidFill>
                  <a:schemeClr val="lt1"/>
                </a:solidFill>
                <a:latin typeface="Trebuchet MS"/>
                <a:ea typeface="Trebuchet MS"/>
                <a:cs typeface="Trebuchet MS"/>
                <a:sym typeface="Trebuchet MS"/>
              </a:rPr>
              <a:t>Bungoma </a:t>
            </a:r>
            <a:endParaRPr/>
          </a:p>
          <a:p>
            <a:pPr marL="0" marR="0" lvl="0" indent="0" algn="l" rtl="0">
              <a:spcBef>
                <a:spcPts val="0"/>
              </a:spcBef>
              <a:spcAft>
                <a:spcPts val="0"/>
              </a:spcAft>
              <a:buNone/>
            </a:pPr>
            <a:r>
              <a:rPr lang="en-US" sz="1800">
                <a:solidFill>
                  <a:schemeClr val="lt1"/>
                </a:solidFill>
                <a:latin typeface="Trebuchet MS"/>
                <a:ea typeface="Trebuchet MS"/>
                <a:cs typeface="Trebuchet MS"/>
                <a:sym typeface="Trebuchet MS"/>
              </a:rPr>
              <a:t>Busia </a:t>
            </a:r>
            <a:endParaRPr/>
          </a:p>
          <a:p>
            <a:pPr marL="0" marR="0" lvl="0" indent="0" algn="l" rtl="0">
              <a:spcBef>
                <a:spcPts val="0"/>
              </a:spcBef>
              <a:spcAft>
                <a:spcPts val="0"/>
              </a:spcAft>
              <a:buNone/>
            </a:pPr>
            <a:r>
              <a:rPr lang="en-US" sz="1800">
                <a:solidFill>
                  <a:schemeClr val="lt1"/>
                </a:solidFill>
                <a:latin typeface="Trebuchet MS"/>
                <a:ea typeface="Trebuchet MS"/>
                <a:cs typeface="Trebuchet MS"/>
                <a:sym typeface="Trebuchet MS"/>
              </a:rPr>
              <a:t>Siaya</a:t>
            </a:r>
            <a:endParaRPr sz="1800">
              <a:solidFill>
                <a:schemeClr val="lt1"/>
              </a:solidFill>
              <a:latin typeface="Trebuchet MS"/>
              <a:ea typeface="Trebuchet MS"/>
              <a:cs typeface="Trebuchet MS"/>
              <a:sym typeface="Trebuchet MS"/>
            </a:endParaRPr>
          </a:p>
        </p:txBody>
      </p:sp>
      <p:sp>
        <p:nvSpPr>
          <p:cNvPr id="400" name="Shape 400"/>
          <p:cNvSpPr txBox="1"/>
          <p:nvPr/>
        </p:nvSpPr>
        <p:spPr>
          <a:xfrm>
            <a:off x="9569139" y="3312826"/>
            <a:ext cx="1529100" cy="17544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lt1"/>
                </a:solidFill>
                <a:latin typeface="Trebuchet MS"/>
                <a:ea typeface="Trebuchet MS"/>
                <a:cs typeface="Trebuchet MS"/>
                <a:sym typeface="Trebuchet MS"/>
              </a:rPr>
              <a:t>Region 6: </a:t>
            </a:r>
            <a:endParaRPr/>
          </a:p>
          <a:p>
            <a:pPr marL="0" marR="0" lvl="0" indent="0" algn="l" rtl="0">
              <a:spcBef>
                <a:spcPts val="0"/>
              </a:spcBef>
              <a:spcAft>
                <a:spcPts val="0"/>
              </a:spcAft>
              <a:buNone/>
            </a:pPr>
            <a:r>
              <a:rPr lang="en-US" sz="1800">
                <a:solidFill>
                  <a:schemeClr val="lt1"/>
                </a:solidFill>
                <a:latin typeface="Trebuchet MS"/>
                <a:ea typeface="Trebuchet MS"/>
                <a:cs typeface="Trebuchet MS"/>
                <a:sym typeface="Trebuchet MS"/>
              </a:rPr>
              <a:t>Kisumu </a:t>
            </a:r>
            <a:endParaRPr/>
          </a:p>
          <a:p>
            <a:pPr marL="0" marR="0" lvl="0" indent="0" algn="l" rtl="0">
              <a:spcBef>
                <a:spcPts val="0"/>
              </a:spcBef>
              <a:spcAft>
                <a:spcPts val="0"/>
              </a:spcAft>
              <a:buNone/>
            </a:pPr>
            <a:r>
              <a:rPr lang="en-US" sz="1800">
                <a:solidFill>
                  <a:schemeClr val="lt1"/>
                </a:solidFill>
                <a:latin typeface="Trebuchet MS"/>
                <a:ea typeface="Trebuchet MS"/>
                <a:cs typeface="Trebuchet MS"/>
                <a:sym typeface="Trebuchet MS"/>
              </a:rPr>
              <a:t>Homabay </a:t>
            </a:r>
            <a:endParaRPr/>
          </a:p>
          <a:p>
            <a:pPr marL="0" marR="0" lvl="0" indent="0" algn="l" rtl="0">
              <a:spcBef>
                <a:spcPts val="0"/>
              </a:spcBef>
              <a:spcAft>
                <a:spcPts val="0"/>
              </a:spcAft>
              <a:buNone/>
            </a:pPr>
            <a:r>
              <a:rPr lang="en-US" sz="1800">
                <a:solidFill>
                  <a:schemeClr val="lt1"/>
                </a:solidFill>
                <a:latin typeface="Trebuchet MS"/>
                <a:ea typeface="Trebuchet MS"/>
                <a:cs typeface="Trebuchet MS"/>
                <a:sym typeface="Trebuchet MS"/>
              </a:rPr>
              <a:t>Migori </a:t>
            </a:r>
            <a:endParaRPr/>
          </a:p>
          <a:p>
            <a:pPr marL="0" marR="0" lvl="0" indent="0" algn="l" rtl="0">
              <a:spcBef>
                <a:spcPts val="0"/>
              </a:spcBef>
              <a:spcAft>
                <a:spcPts val="0"/>
              </a:spcAft>
              <a:buNone/>
            </a:pPr>
            <a:r>
              <a:rPr lang="en-US" sz="1800">
                <a:solidFill>
                  <a:schemeClr val="lt1"/>
                </a:solidFill>
                <a:latin typeface="Trebuchet MS"/>
                <a:ea typeface="Trebuchet MS"/>
                <a:cs typeface="Trebuchet MS"/>
                <a:sym typeface="Trebuchet MS"/>
              </a:rPr>
              <a:t>Kisii </a:t>
            </a:r>
            <a:endParaRPr/>
          </a:p>
          <a:p>
            <a:pPr marL="0" marR="0" lvl="0" indent="0" algn="l" rtl="0">
              <a:spcBef>
                <a:spcPts val="0"/>
              </a:spcBef>
              <a:spcAft>
                <a:spcPts val="0"/>
              </a:spcAft>
              <a:buNone/>
            </a:pPr>
            <a:r>
              <a:rPr lang="en-US" sz="1800">
                <a:solidFill>
                  <a:schemeClr val="lt1"/>
                </a:solidFill>
                <a:latin typeface="Trebuchet MS"/>
                <a:ea typeface="Trebuchet MS"/>
                <a:cs typeface="Trebuchet MS"/>
                <a:sym typeface="Trebuchet MS"/>
              </a:rPr>
              <a:t>Nyamira </a:t>
            </a:r>
            <a:endParaRPr/>
          </a:p>
        </p:txBody>
      </p:sp>
      <p:pic>
        <p:nvPicPr>
          <p:cNvPr id="11" name="Picture 10"/>
          <p:cNvPicPr>
            <a:picLocks noChangeAspect="1"/>
          </p:cNvPicPr>
          <p:nvPr/>
        </p:nvPicPr>
        <p:blipFill>
          <a:blip r:embed="rId3"/>
          <a:stretch>
            <a:fillRect/>
          </a:stretch>
        </p:blipFill>
        <p:spPr>
          <a:xfrm>
            <a:off x="10861147" y="762871"/>
            <a:ext cx="1124712" cy="1061613"/>
          </a:xfrm>
          <a:prstGeom prst="rect">
            <a:avLst/>
          </a:prstGeom>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Shape 215"/>
          <p:cNvSpPr txBox="1">
            <a:spLocks noGrp="1"/>
          </p:cNvSpPr>
          <p:nvPr>
            <p:ph type="title"/>
          </p:nvPr>
        </p:nvSpPr>
        <p:spPr>
          <a:xfrm>
            <a:off x="680321" y="753228"/>
            <a:ext cx="9613800" cy="10809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3600"/>
              <a:buFont typeface="Trebuchet MS"/>
              <a:buNone/>
            </a:pPr>
            <a:r>
              <a:rPr lang="en-US" b="1"/>
              <a:t>Our Vision</a:t>
            </a:r>
            <a:endParaRPr/>
          </a:p>
        </p:txBody>
      </p:sp>
      <p:sp>
        <p:nvSpPr>
          <p:cNvPr id="216" name="Shape 216"/>
          <p:cNvSpPr txBox="1">
            <a:spLocks noGrp="1"/>
          </p:cNvSpPr>
          <p:nvPr>
            <p:ph type="body" idx="1"/>
          </p:nvPr>
        </p:nvSpPr>
        <p:spPr>
          <a:xfrm>
            <a:off x="680321" y="3449311"/>
            <a:ext cx="9613800" cy="13941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lt1"/>
              </a:buClr>
              <a:buSzPts val="2800"/>
              <a:buNone/>
            </a:pPr>
            <a:r>
              <a:rPr lang="en-US" sz="2800" dirty="0"/>
              <a:t>To </a:t>
            </a:r>
            <a:r>
              <a:rPr lang="en-US" sz="2800" dirty="0" smtClean="0"/>
              <a:t>be a political party of </a:t>
            </a:r>
            <a:r>
              <a:rPr lang="en-US" sz="2800" dirty="0"/>
              <a:t>choice in providing of financial services that enhance the participation of Groups in co-operative membership and leadership. </a:t>
            </a:r>
            <a:endParaRPr dirty="0"/>
          </a:p>
          <a:p>
            <a:pPr marL="228600" lvl="0" indent="-50800" algn="l" rtl="0">
              <a:lnSpc>
                <a:spcPct val="90000"/>
              </a:lnSpc>
              <a:spcBef>
                <a:spcPts val="1000"/>
              </a:spcBef>
              <a:spcAft>
                <a:spcPts val="0"/>
              </a:spcAft>
              <a:buClr>
                <a:schemeClr val="lt1"/>
              </a:buClr>
              <a:buSzPts val="2800"/>
              <a:buNone/>
            </a:pPr>
            <a:endParaRPr sz="2800" dirty="0"/>
          </a:p>
        </p:txBody>
      </p:sp>
      <p:pic>
        <p:nvPicPr>
          <p:cNvPr id="5" name="Picture 4"/>
          <p:cNvPicPr>
            <a:picLocks noChangeAspect="1"/>
          </p:cNvPicPr>
          <p:nvPr/>
        </p:nvPicPr>
        <p:blipFill>
          <a:blip r:embed="rId3"/>
          <a:stretch>
            <a:fillRect/>
          </a:stretch>
        </p:blipFill>
        <p:spPr>
          <a:xfrm>
            <a:off x="10847700" y="772515"/>
            <a:ext cx="1124712" cy="1061613"/>
          </a:xfrm>
          <a:prstGeom prst="rect">
            <a:avLst/>
          </a:prstGeom>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406" name="Shape 406"/>
          <p:cNvSpPr txBox="1">
            <a:spLocks noGrp="1"/>
          </p:cNvSpPr>
          <p:nvPr>
            <p:ph type="title"/>
          </p:nvPr>
        </p:nvSpPr>
        <p:spPr>
          <a:xfrm>
            <a:off x="680321" y="753228"/>
            <a:ext cx="9613800" cy="10809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3600"/>
              <a:buFont typeface="Trebuchet MS"/>
              <a:buNone/>
            </a:pPr>
            <a:r>
              <a:rPr lang="en-US" b="1"/>
              <a:t>SCOPE OF OPERATION</a:t>
            </a:r>
            <a:endParaRPr/>
          </a:p>
        </p:txBody>
      </p:sp>
      <p:sp>
        <p:nvSpPr>
          <p:cNvPr id="408" name="Shape 408"/>
          <p:cNvSpPr txBox="1"/>
          <p:nvPr/>
        </p:nvSpPr>
        <p:spPr>
          <a:xfrm>
            <a:off x="680320" y="3312826"/>
            <a:ext cx="1977900" cy="1477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lt1"/>
                </a:solidFill>
                <a:latin typeface="Trebuchet MS"/>
                <a:ea typeface="Trebuchet MS"/>
                <a:cs typeface="Trebuchet MS"/>
                <a:sym typeface="Trebuchet MS"/>
              </a:rPr>
              <a:t>Region 7: </a:t>
            </a:r>
            <a:endParaRPr/>
          </a:p>
          <a:p>
            <a:pPr marL="0" marR="0" lvl="0" indent="0" algn="l" rtl="0">
              <a:spcBef>
                <a:spcPts val="0"/>
              </a:spcBef>
              <a:spcAft>
                <a:spcPts val="0"/>
              </a:spcAft>
              <a:buNone/>
            </a:pPr>
            <a:r>
              <a:rPr lang="en-US" sz="1800">
                <a:solidFill>
                  <a:schemeClr val="lt1"/>
                </a:solidFill>
                <a:latin typeface="Trebuchet MS"/>
                <a:ea typeface="Trebuchet MS"/>
                <a:cs typeface="Trebuchet MS"/>
                <a:sym typeface="Trebuchet MS"/>
              </a:rPr>
              <a:t>Trans Nzoia </a:t>
            </a:r>
            <a:endParaRPr/>
          </a:p>
          <a:p>
            <a:pPr marL="0" marR="0" lvl="0" indent="0" algn="l" rtl="0">
              <a:spcBef>
                <a:spcPts val="0"/>
              </a:spcBef>
              <a:spcAft>
                <a:spcPts val="0"/>
              </a:spcAft>
              <a:buNone/>
            </a:pPr>
            <a:r>
              <a:rPr lang="en-US" sz="1800">
                <a:solidFill>
                  <a:schemeClr val="lt1"/>
                </a:solidFill>
                <a:latin typeface="Trebuchet MS"/>
                <a:ea typeface="Trebuchet MS"/>
                <a:cs typeface="Trebuchet MS"/>
                <a:sym typeface="Trebuchet MS"/>
              </a:rPr>
              <a:t>Uasin Gishu </a:t>
            </a:r>
            <a:endParaRPr/>
          </a:p>
          <a:p>
            <a:pPr marL="0" marR="0" lvl="0" indent="0" algn="l" rtl="0">
              <a:spcBef>
                <a:spcPts val="0"/>
              </a:spcBef>
              <a:spcAft>
                <a:spcPts val="0"/>
              </a:spcAft>
              <a:buNone/>
            </a:pPr>
            <a:r>
              <a:rPr lang="en-US" sz="1800">
                <a:solidFill>
                  <a:schemeClr val="lt1"/>
                </a:solidFill>
                <a:latin typeface="Trebuchet MS"/>
                <a:ea typeface="Trebuchet MS"/>
                <a:cs typeface="Trebuchet MS"/>
                <a:sym typeface="Trebuchet MS"/>
              </a:rPr>
              <a:t>Elgeyo/Marakwet </a:t>
            </a:r>
            <a:endParaRPr/>
          </a:p>
          <a:p>
            <a:pPr marL="0" marR="0" lvl="0" indent="0" algn="l" rtl="0">
              <a:spcBef>
                <a:spcPts val="0"/>
              </a:spcBef>
              <a:spcAft>
                <a:spcPts val="0"/>
              </a:spcAft>
              <a:buNone/>
            </a:pPr>
            <a:r>
              <a:rPr lang="en-US" sz="1800">
                <a:solidFill>
                  <a:schemeClr val="lt1"/>
                </a:solidFill>
                <a:latin typeface="Trebuchet MS"/>
                <a:ea typeface="Trebuchet MS"/>
                <a:cs typeface="Trebuchet MS"/>
                <a:sym typeface="Trebuchet MS"/>
              </a:rPr>
              <a:t>Nandi</a:t>
            </a:r>
            <a:endParaRPr/>
          </a:p>
        </p:txBody>
      </p:sp>
      <p:sp>
        <p:nvSpPr>
          <p:cNvPr id="409" name="Shape 409"/>
          <p:cNvSpPr txBox="1"/>
          <p:nvPr/>
        </p:nvSpPr>
        <p:spPr>
          <a:xfrm>
            <a:off x="3104544" y="3312826"/>
            <a:ext cx="1529100" cy="17544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lt1"/>
                </a:solidFill>
                <a:latin typeface="Trebuchet MS"/>
                <a:ea typeface="Trebuchet MS"/>
                <a:cs typeface="Trebuchet MS"/>
                <a:sym typeface="Trebuchet MS"/>
              </a:rPr>
              <a:t>Region 8: </a:t>
            </a:r>
            <a:endParaRPr/>
          </a:p>
          <a:p>
            <a:pPr marL="0" marR="0" lvl="0" indent="0" algn="l" rtl="0">
              <a:spcBef>
                <a:spcPts val="0"/>
              </a:spcBef>
              <a:spcAft>
                <a:spcPts val="0"/>
              </a:spcAft>
              <a:buNone/>
            </a:pPr>
            <a:r>
              <a:rPr lang="en-US" sz="1800">
                <a:solidFill>
                  <a:schemeClr val="lt1"/>
                </a:solidFill>
                <a:latin typeface="Trebuchet MS"/>
                <a:ea typeface="Trebuchet MS"/>
                <a:cs typeface="Trebuchet MS"/>
                <a:sym typeface="Trebuchet MS"/>
              </a:rPr>
              <a:t>Baringo </a:t>
            </a:r>
            <a:endParaRPr/>
          </a:p>
          <a:p>
            <a:pPr marL="0" marR="0" lvl="0" indent="0" algn="l" rtl="0">
              <a:spcBef>
                <a:spcPts val="0"/>
              </a:spcBef>
              <a:spcAft>
                <a:spcPts val="0"/>
              </a:spcAft>
              <a:buNone/>
            </a:pPr>
            <a:r>
              <a:rPr lang="en-US" sz="1800">
                <a:solidFill>
                  <a:schemeClr val="lt1"/>
                </a:solidFill>
                <a:latin typeface="Trebuchet MS"/>
                <a:ea typeface="Trebuchet MS"/>
                <a:cs typeface="Trebuchet MS"/>
                <a:sym typeface="Trebuchet MS"/>
              </a:rPr>
              <a:t>Nakuru </a:t>
            </a:r>
            <a:endParaRPr/>
          </a:p>
          <a:p>
            <a:pPr marL="0" marR="0" lvl="0" indent="0" algn="l" rtl="0">
              <a:spcBef>
                <a:spcPts val="0"/>
              </a:spcBef>
              <a:spcAft>
                <a:spcPts val="0"/>
              </a:spcAft>
              <a:buNone/>
            </a:pPr>
            <a:r>
              <a:rPr lang="en-US" sz="1800">
                <a:solidFill>
                  <a:schemeClr val="lt1"/>
                </a:solidFill>
                <a:latin typeface="Trebuchet MS"/>
                <a:ea typeface="Trebuchet MS"/>
                <a:cs typeface="Trebuchet MS"/>
                <a:sym typeface="Trebuchet MS"/>
              </a:rPr>
              <a:t>Narok </a:t>
            </a:r>
            <a:endParaRPr/>
          </a:p>
          <a:p>
            <a:pPr marL="0" marR="0" lvl="0" indent="0" algn="l" rtl="0">
              <a:spcBef>
                <a:spcPts val="0"/>
              </a:spcBef>
              <a:spcAft>
                <a:spcPts val="0"/>
              </a:spcAft>
              <a:buNone/>
            </a:pPr>
            <a:r>
              <a:rPr lang="en-US" sz="1800">
                <a:solidFill>
                  <a:schemeClr val="lt1"/>
                </a:solidFill>
                <a:latin typeface="Trebuchet MS"/>
                <a:ea typeface="Trebuchet MS"/>
                <a:cs typeface="Trebuchet MS"/>
                <a:sym typeface="Trebuchet MS"/>
              </a:rPr>
              <a:t>Kericho </a:t>
            </a:r>
            <a:endParaRPr/>
          </a:p>
          <a:p>
            <a:pPr marL="0" marR="0" lvl="0" indent="0" algn="l" rtl="0">
              <a:spcBef>
                <a:spcPts val="0"/>
              </a:spcBef>
              <a:spcAft>
                <a:spcPts val="0"/>
              </a:spcAft>
              <a:buNone/>
            </a:pPr>
            <a:r>
              <a:rPr lang="en-US" sz="1800">
                <a:solidFill>
                  <a:schemeClr val="lt1"/>
                </a:solidFill>
                <a:latin typeface="Trebuchet MS"/>
                <a:ea typeface="Trebuchet MS"/>
                <a:cs typeface="Trebuchet MS"/>
                <a:sym typeface="Trebuchet MS"/>
              </a:rPr>
              <a:t>Bomet </a:t>
            </a:r>
            <a:endParaRPr/>
          </a:p>
        </p:txBody>
      </p:sp>
      <p:sp>
        <p:nvSpPr>
          <p:cNvPr id="410" name="Shape 410"/>
          <p:cNvSpPr txBox="1"/>
          <p:nvPr/>
        </p:nvSpPr>
        <p:spPr>
          <a:xfrm>
            <a:off x="4848284" y="3350824"/>
            <a:ext cx="1529100" cy="17544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lt1"/>
                </a:solidFill>
                <a:latin typeface="Trebuchet MS"/>
                <a:ea typeface="Trebuchet MS"/>
                <a:cs typeface="Trebuchet MS"/>
                <a:sym typeface="Trebuchet MS"/>
              </a:rPr>
              <a:t>Region 9: </a:t>
            </a:r>
            <a:endParaRPr/>
          </a:p>
          <a:p>
            <a:pPr marL="0" marR="0" lvl="0" indent="0" algn="l" rtl="0">
              <a:spcBef>
                <a:spcPts val="0"/>
              </a:spcBef>
              <a:spcAft>
                <a:spcPts val="0"/>
              </a:spcAft>
              <a:buNone/>
            </a:pPr>
            <a:r>
              <a:rPr lang="en-US" sz="1800">
                <a:solidFill>
                  <a:schemeClr val="lt1"/>
                </a:solidFill>
                <a:latin typeface="Trebuchet MS"/>
                <a:ea typeface="Trebuchet MS"/>
                <a:cs typeface="Trebuchet MS"/>
                <a:sym typeface="Trebuchet MS"/>
              </a:rPr>
              <a:t>Nyandarua </a:t>
            </a:r>
            <a:endParaRPr/>
          </a:p>
          <a:p>
            <a:pPr marL="0" marR="0" lvl="0" indent="0" algn="l" rtl="0">
              <a:spcBef>
                <a:spcPts val="0"/>
              </a:spcBef>
              <a:spcAft>
                <a:spcPts val="0"/>
              </a:spcAft>
              <a:buNone/>
            </a:pPr>
            <a:r>
              <a:rPr lang="en-US" sz="1800">
                <a:solidFill>
                  <a:schemeClr val="lt1"/>
                </a:solidFill>
                <a:latin typeface="Trebuchet MS"/>
                <a:ea typeface="Trebuchet MS"/>
                <a:cs typeface="Trebuchet MS"/>
                <a:sym typeface="Trebuchet MS"/>
              </a:rPr>
              <a:t>Laikipia </a:t>
            </a:r>
            <a:endParaRPr/>
          </a:p>
          <a:p>
            <a:pPr marL="0" marR="0" lvl="0" indent="0" algn="l" rtl="0">
              <a:spcBef>
                <a:spcPts val="0"/>
              </a:spcBef>
              <a:spcAft>
                <a:spcPts val="0"/>
              </a:spcAft>
              <a:buNone/>
            </a:pPr>
            <a:r>
              <a:rPr lang="en-US" sz="1800">
                <a:solidFill>
                  <a:schemeClr val="lt1"/>
                </a:solidFill>
                <a:latin typeface="Trebuchet MS"/>
                <a:ea typeface="Trebuchet MS"/>
                <a:cs typeface="Trebuchet MS"/>
                <a:sym typeface="Trebuchet MS"/>
              </a:rPr>
              <a:t>Nyeri </a:t>
            </a:r>
            <a:endParaRPr/>
          </a:p>
          <a:p>
            <a:pPr marL="0" marR="0" lvl="0" indent="0" algn="l" rtl="0">
              <a:spcBef>
                <a:spcPts val="0"/>
              </a:spcBef>
              <a:spcAft>
                <a:spcPts val="0"/>
              </a:spcAft>
              <a:buNone/>
            </a:pPr>
            <a:r>
              <a:rPr lang="en-US" sz="1800">
                <a:solidFill>
                  <a:schemeClr val="lt1"/>
                </a:solidFill>
                <a:latin typeface="Trebuchet MS"/>
                <a:ea typeface="Trebuchet MS"/>
                <a:cs typeface="Trebuchet MS"/>
                <a:sym typeface="Trebuchet MS"/>
              </a:rPr>
              <a:t>Kirinyaga </a:t>
            </a:r>
            <a:endParaRPr/>
          </a:p>
          <a:p>
            <a:pPr marL="0" marR="0" lvl="0" indent="0" algn="l" rtl="0">
              <a:spcBef>
                <a:spcPts val="0"/>
              </a:spcBef>
              <a:spcAft>
                <a:spcPts val="0"/>
              </a:spcAft>
              <a:buNone/>
            </a:pPr>
            <a:r>
              <a:rPr lang="en-US" sz="1800">
                <a:solidFill>
                  <a:schemeClr val="lt1"/>
                </a:solidFill>
                <a:latin typeface="Trebuchet MS"/>
                <a:ea typeface="Trebuchet MS"/>
                <a:cs typeface="Trebuchet MS"/>
                <a:sym typeface="Trebuchet MS"/>
              </a:rPr>
              <a:t>Murang’a </a:t>
            </a:r>
            <a:endParaRPr/>
          </a:p>
        </p:txBody>
      </p:sp>
      <p:sp>
        <p:nvSpPr>
          <p:cNvPr id="411" name="Shape 411"/>
          <p:cNvSpPr txBox="1"/>
          <p:nvPr/>
        </p:nvSpPr>
        <p:spPr>
          <a:xfrm>
            <a:off x="7081121" y="3312826"/>
            <a:ext cx="1658700" cy="1477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lt1"/>
                </a:solidFill>
                <a:latin typeface="Trebuchet MS"/>
                <a:ea typeface="Trebuchet MS"/>
                <a:cs typeface="Trebuchet MS"/>
                <a:sym typeface="Trebuchet MS"/>
              </a:rPr>
              <a:t>Region 10: </a:t>
            </a:r>
            <a:endParaRPr/>
          </a:p>
          <a:p>
            <a:pPr marL="0" marR="0" lvl="0" indent="0" algn="l" rtl="0">
              <a:spcBef>
                <a:spcPts val="0"/>
              </a:spcBef>
              <a:spcAft>
                <a:spcPts val="0"/>
              </a:spcAft>
              <a:buNone/>
            </a:pPr>
            <a:r>
              <a:rPr lang="en-US" sz="1800">
                <a:solidFill>
                  <a:schemeClr val="lt1"/>
                </a:solidFill>
                <a:latin typeface="Trebuchet MS"/>
                <a:ea typeface="Trebuchet MS"/>
                <a:cs typeface="Trebuchet MS"/>
                <a:sym typeface="Trebuchet MS"/>
              </a:rPr>
              <a:t>Nairobi </a:t>
            </a:r>
            <a:endParaRPr/>
          </a:p>
          <a:p>
            <a:pPr marL="0" marR="0" lvl="0" indent="0" algn="l" rtl="0">
              <a:spcBef>
                <a:spcPts val="0"/>
              </a:spcBef>
              <a:spcAft>
                <a:spcPts val="0"/>
              </a:spcAft>
              <a:buNone/>
            </a:pPr>
            <a:r>
              <a:rPr lang="en-US" sz="1800">
                <a:solidFill>
                  <a:schemeClr val="lt1"/>
                </a:solidFill>
                <a:latin typeface="Trebuchet MS"/>
                <a:ea typeface="Trebuchet MS"/>
                <a:cs typeface="Trebuchet MS"/>
                <a:sym typeface="Trebuchet MS"/>
              </a:rPr>
              <a:t>Kajiado </a:t>
            </a:r>
            <a:endParaRPr/>
          </a:p>
          <a:p>
            <a:pPr marL="0" marR="0" lvl="0" indent="0" algn="l" rtl="0">
              <a:spcBef>
                <a:spcPts val="0"/>
              </a:spcBef>
              <a:spcAft>
                <a:spcPts val="0"/>
              </a:spcAft>
              <a:buNone/>
            </a:pPr>
            <a:r>
              <a:rPr lang="en-US" sz="1800">
                <a:solidFill>
                  <a:schemeClr val="lt1"/>
                </a:solidFill>
                <a:latin typeface="Trebuchet MS"/>
                <a:ea typeface="Trebuchet MS"/>
                <a:cs typeface="Trebuchet MS"/>
                <a:sym typeface="Trebuchet MS"/>
              </a:rPr>
              <a:t>Machakos </a:t>
            </a:r>
            <a:endParaRPr/>
          </a:p>
          <a:p>
            <a:pPr marL="0" marR="0" lvl="0" indent="0" algn="l" rtl="0">
              <a:spcBef>
                <a:spcPts val="0"/>
              </a:spcBef>
              <a:spcAft>
                <a:spcPts val="0"/>
              </a:spcAft>
              <a:buNone/>
            </a:pPr>
            <a:r>
              <a:rPr lang="en-US" sz="1800">
                <a:solidFill>
                  <a:schemeClr val="lt1"/>
                </a:solidFill>
                <a:latin typeface="Trebuchet MS"/>
                <a:ea typeface="Trebuchet MS"/>
                <a:cs typeface="Trebuchet MS"/>
                <a:sym typeface="Trebuchet MS"/>
              </a:rPr>
              <a:t>Kiambu </a:t>
            </a:r>
            <a:endParaRPr/>
          </a:p>
        </p:txBody>
      </p:sp>
      <p:pic>
        <p:nvPicPr>
          <p:cNvPr id="8" name="Picture 7"/>
          <p:cNvPicPr>
            <a:picLocks noChangeAspect="1"/>
          </p:cNvPicPr>
          <p:nvPr/>
        </p:nvPicPr>
        <p:blipFill>
          <a:blip r:embed="rId3"/>
          <a:stretch>
            <a:fillRect/>
          </a:stretch>
        </p:blipFill>
        <p:spPr>
          <a:xfrm>
            <a:off x="10874594" y="772515"/>
            <a:ext cx="1124712" cy="1061613"/>
          </a:xfrm>
          <a:prstGeom prst="rect">
            <a:avLst/>
          </a:prstGeom>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15"/>
        <p:cNvGrpSpPr/>
        <p:nvPr/>
      </p:nvGrpSpPr>
      <p:grpSpPr>
        <a:xfrm>
          <a:off x="0" y="0"/>
          <a:ext cx="0" cy="0"/>
          <a:chOff x="0" y="0"/>
          <a:chExt cx="0" cy="0"/>
        </a:xfrm>
      </p:grpSpPr>
      <p:sp>
        <p:nvSpPr>
          <p:cNvPr id="416" name="Shape 416"/>
          <p:cNvSpPr txBox="1">
            <a:spLocks noGrp="1"/>
          </p:cNvSpPr>
          <p:nvPr>
            <p:ph type="ctrTitle"/>
          </p:nvPr>
        </p:nvSpPr>
        <p:spPr>
          <a:xfrm>
            <a:off x="680322" y="2733709"/>
            <a:ext cx="8144100" cy="1109700"/>
          </a:xfrm>
          <a:prstGeom prst="rect">
            <a:avLst/>
          </a:prstGeom>
          <a:noFill/>
          <a:ln>
            <a:noFill/>
          </a:ln>
        </p:spPr>
        <p:txBody>
          <a:bodyPr spcFirstLastPara="1" wrap="square" lIns="91425" tIns="45700" rIns="91425" bIns="45700" anchor="b" anchorCtr="0">
            <a:noAutofit/>
          </a:bodyPr>
          <a:lstStyle/>
          <a:p>
            <a:pPr marL="0" lvl="0" indent="0" algn="r" rtl="0">
              <a:lnSpc>
                <a:spcPct val="90000"/>
              </a:lnSpc>
              <a:spcBef>
                <a:spcPts val="0"/>
              </a:spcBef>
              <a:spcAft>
                <a:spcPts val="0"/>
              </a:spcAft>
              <a:buClr>
                <a:schemeClr val="lt1"/>
              </a:buClr>
              <a:buSzPts val="4400"/>
              <a:buFont typeface="Trebuchet MS"/>
              <a:buNone/>
            </a:pPr>
            <a:r>
              <a:rPr lang="en-US" sz="4400" b="1"/>
              <a:t>THE OUTCOME</a:t>
            </a:r>
            <a:endParaRPr sz="4400" b="1"/>
          </a:p>
        </p:txBody>
      </p:sp>
      <p:pic>
        <p:nvPicPr>
          <p:cNvPr id="4" name="Picture 3"/>
          <p:cNvPicPr>
            <a:picLocks noChangeAspect="1"/>
          </p:cNvPicPr>
          <p:nvPr/>
        </p:nvPicPr>
        <p:blipFill>
          <a:blip r:embed="rId3"/>
          <a:stretch>
            <a:fillRect/>
          </a:stretch>
        </p:blipFill>
        <p:spPr>
          <a:xfrm>
            <a:off x="10188794" y="2875926"/>
            <a:ext cx="1124712" cy="1061613"/>
          </a:xfrm>
          <a:prstGeom prst="rect">
            <a:avLst/>
          </a:prstGeom>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21"/>
        <p:cNvGrpSpPr/>
        <p:nvPr/>
      </p:nvGrpSpPr>
      <p:grpSpPr>
        <a:xfrm>
          <a:off x="0" y="0"/>
          <a:ext cx="0" cy="0"/>
          <a:chOff x="0" y="0"/>
          <a:chExt cx="0" cy="0"/>
        </a:xfrm>
      </p:grpSpPr>
      <p:sp>
        <p:nvSpPr>
          <p:cNvPr id="422" name="Shape 422"/>
          <p:cNvSpPr txBox="1">
            <a:spLocks noGrp="1"/>
          </p:cNvSpPr>
          <p:nvPr>
            <p:ph type="title"/>
          </p:nvPr>
        </p:nvSpPr>
        <p:spPr>
          <a:xfrm>
            <a:off x="680321" y="753228"/>
            <a:ext cx="9613800" cy="10809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3600"/>
              <a:buFont typeface="Trebuchet MS"/>
              <a:buNone/>
            </a:pPr>
            <a:r>
              <a:rPr lang="en-US" b="1"/>
              <a:t>Expected results community groups after capacity building</a:t>
            </a:r>
            <a:endParaRPr/>
          </a:p>
        </p:txBody>
      </p:sp>
      <p:sp>
        <p:nvSpPr>
          <p:cNvPr id="424" name="Shape 424"/>
          <p:cNvSpPr txBox="1">
            <a:spLocks noGrp="1"/>
          </p:cNvSpPr>
          <p:nvPr>
            <p:ph type="body" idx="1"/>
          </p:nvPr>
        </p:nvSpPr>
        <p:spPr>
          <a:xfrm>
            <a:off x="680321" y="2548325"/>
            <a:ext cx="9613800" cy="4343700"/>
          </a:xfrm>
          <a:prstGeom prst="rect">
            <a:avLst/>
          </a:prstGeom>
          <a:noFill/>
          <a:ln>
            <a:noFill/>
          </a:ln>
        </p:spPr>
        <p:txBody>
          <a:bodyPr spcFirstLastPara="1" wrap="square" lIns="91425" tIns="45700" rIns="91425" bIns="45700" anchor="t" anchorCtr="0">
            <a:normAutofit/>
          </a:bodyPr>
          <a:lstStyle/>
          <a:p>
            <a:pPr marL="228600" lvl="0" indent="-228600" algn="l" rtl="0">
              <a:lnSpc>
                <a:spcPct val="70000"/>
              </a:lnSpc>
              <a:spcBef>
                <a:spcPts val="0"/>
              </a:spcBef>
              <a:spcAft>
                <a:spcPts val="0"/>
              </a:spcAft>
              <a:buClr>
                <a:schemeClr val="lt1"/>
              </a:buClr>
              <a:buSzPts val="1760"/>
              <a:buChar char="•"/>
            </a:pPr>
            <a:r>
              <a:rPr lang="en-US" sz="1760" dirty="0"/>
              <a:t>Should have capacity to translate the training programs into local languages in the areas they expect to work </a:t>
            </a:r>
            <a:endParaRPr dirty="0"/>
          </a:p>
          <a:p>
            <a:pPr marL="228600" lvl="0" indent="-228600" algn="l" rtl="0">
              <a:lnSpc>
                <a:spcPct val="70000"/>
              </a:lnSpc>
              <a:spcBef>
                <a:spcPts val="1000"/>
              </a:spcBef>
              <a:spcAft>
                <a:spcPts val="0"/>
              </a:spcAft>
              <a:buClr>
                <a:schemeClr val="lt1"/>
              </a:buClr>
              <a:buSzPts val="1760"/>
              <a:buChar char="•"/>
            </a:pPr>
            <a:r>
              <a:rPr lang="en-US" sz="1760" dirty="0"/>
              <a:t>Should have capacity and experience to develop and assist </a:t>
            </a:r>
            <a:r>
              <a:rPr lang="en-US" sz="1760" dirty="0" smtClean="0"/>
              <a:t>in </a:t>
            </a:r>
            <a:r>
              <a:rPr lang="en-US" sz="1760" dirty="0"/>
              <a:t>carrying out of entrepreneurship campaigns. </a:t>
            </a:r>
            <a:endParaRPr dirty="0"/>
          </a:p>
          <a:p>
            <a:pPr marL="228600" lvl="0" indent="-228600" algn="l" rtl="0">
              <a:lnSpc>
                <a:spcPct val="70000"/>
              </a:lnSpc>
              <a:spcBef>
                <a:spcPts val="1000"/>
              </a:spcBef>
              <a:spcAft>
                <a:spcPts val="0"/>
              </a:spcAft>
              <a:buClr>
                <a:schemeClr val="lt1"/>
              </a:buClr>
              <a:buSzPts val="1760"/>
              <a:buChar char="•"/>
            </a:pPr>
            <a:r>
              <a:rPr lang="en-US" sz="1760" dirty="0"/>
              <a:t>Demonstrate experience in carrying out trainings for Youth and Women Programs on business planning and business modeling. </a:t>
            </a:r>
            <a:endParaRPr dirty="0"/>
          </a:p>
          <a:p>
            <a:pPr marL="228600" lvl="0" indent="-228600" algn="l" rtl="0">
              <a:lnSpc>
                <a:spcPct val="70000"/>
              </a:lnSpc>
              <a:spcBef>
                <a:spcPts val="1000"/>
              </a:spcBef>
              <a:spcAft>
                <a:spcPts val="0"/>
              </a:spcAft>
              <a:buClr>
                <a:schemeClr val="lt1"/>
              </a:buClr>
              <a:buSzPts val="1760"/>
              <a:buChar char="•"/>
            </a:pPr>
            <a:r>
              <a:rPr lang="en-US" sz="1760" dirty="0"/>
              <a:t>Experience in developing commercial entrepreneurship programmers or projects in Kenya and/or Africa; </a:t>
            </a:r>
            <a:endParaRPr dirty="0"/>
          </a:p>
          <a:p>
            <a:pPr marL="228600" lvl="0" indent="-228600" algn="l" rtl="0">
              <a:lnSpc>
                <a:spcPct val="70000"/>
              </a:lnSpc>
              <a:spcBef>
                <a:spcPts val="1000"/>
              </a:spcBef>
              <a:spcAft>
                <a:spcPts val="0"/>
              </a:spcAft>
              <a:buClr>
                <a:schemeClr val="lt1"/>
              </a:buClr>
              <a:buSzPts val="1760"/>
              <a:buChar char="•"/>
            </a:pPr>
            <a:r>
              <a:rPr lang="en-US" sz="1760" dirty="0"/>
              <a:t>Participation in community  employment initiatives and research within their villages</a:t>
            </a:r>
            <a:endParaRPr dirty="0"/>
          </a:p>
          <a:p>
            <a:pPr marL="228600" lvl="0" indent="-228600" algn="l" rtl="0">
              <a:lnSpc>
                <a:spcPct val="70000"/>
              </a:lnSpc>
              <a:spcBef>
                <a:spcPts val="1000"/>
              </a:spcBef>
              <a:spcAft>
                <a:spcPts val="0"/>
              </a:spcAft>
              <a:buClr>
                <a:schemeClr val="lt1"/>
              </a:buClr>
              <a:buSzPts val="1760"/>
              <a:buChar char="•"/>
            </a:pPr>
            <a:r>
              <a:rPr lang="en-US" sz="1760" dirty="0"/>
              <a:t>Must demonstrate or have practical existing linkages with business, government and other stakeholders. </a:t>
            </a:r>
            <a:endParaRPr dirty="0"/>
          </a:p>
          <a:p>
            <a:pPr marL="228600" lvl="0" indent="-228600" algn="l" rtl="0">
              <a:lnSpc>
                <a:spcPct val="70000"/>
              </a:lnSpc>
              <a:spcBef>
                <a:spcPts val="1000"/>
              </a:spcBef>
              <a:spcAft>
                <a:spcPts val="0"/>
              </a:spcAft>
              <a:buClr>
                <a:schemeClr val="lt1"/>
              </a:buClr>
              <a:buSzPts val="1760"/>
              <a:buChar char="•"/>
            </a:pPr>
            <a:r>
              <a:rPr lang="en-US" sz="1760" dirty="0"/>
              <a:t>Acceptance of a direct performance contract where loans will be based on proven outputs more than time-based and activity loans</a:t>
            </a:r>
            <a:endParaRPr dirty="0"/>
          </a:p>
          <a:p>
            <a:pPr marL="228600" lvl="0" indent="-228600" algn="l" rtl="0">
              <a:lnSpc>
                <a:spcPct val="70000"/>
              </a:lnSpc>
              <a:spcBef>
                <a:spcPts val="1000"/>
              </a:spcBef>
              <a:spcAft>
                <a:spcPts val="0"/>
              </a:spcAft>
              <a:buClr>
                <a:schemeClr val="lt1"/>
              </a:buClr>
              <a:buSzPts val="1760"/>
              <a:buChar char="•"/>
            </a:pPr>
            <a:r>
              <a:rPr lang="en-US" sz="1760" dirty="0"/>
              <a:t> Improved capacity and willingness to meet the reporting, monitoring and evaluation requirements</a:t>
            </a:r>
            <a:endParaRPr dirty="0"/>
          </a:p>
        </p:txBody>
      </p:sp>
      <p:pic>
        <p:nvPicPr>
          <p:cNvPr id="2" name="Picture 1"/>
          <p:cNvPicPr>
            <a:picLocks noChangeAspect="1"/>
          </p:cNvPicPr>
          <p:nvPr/>
        </p:nvPicPr>
        <p:blipFill>
          <a:blip r:embed="rId3"/>
          <a:stretch>
            <a:fillRect/>
          </a:stretch>
        </p:blipFill>
        <p:spPr>
          <a:xfrm>
            <a:off x="10820806" y="772515"/>
            <a:ext cx="1124712" cy="1061613"/>
          </a:xfrm>
          <a:prstGeom prst="rect">
            <a:avLst/>
          </a:prstGeom>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sp>
        <p:nvSpPr>
          <p:cNvPr id="429" name="Shape 429"/>
          <p:cNvSpPr txBox="1">
            <a:spLocks noGrp="1"/>
          </p:cNvSpPr>
          <p:nvPr>
            <p:ph type="ctrTitle"/>
          </p:nvPr>
        </p:nvSpPr>
        <p:spPr>
          <a:xfrm>
            <a:off x="614357" y="2462295"/>
            <a:ext cx="8144100" cy="13731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US" b="1"/>
              <a:t>THANK YOU</a:t>
            </a:r>
            <a:endParaRPr b="1"/>
          </a:p>
        </p:txBody>
      </p:sp>
      <p:pic>
        <p:nvPicPr>
          <p:cNvPr id="3" name="Picture 2"/>
          <p:cNvPicPr>
            <a:picLocks noChangeAspect="1"/>
          </p:cNvPicPr>
          <p:nvPr/>
        </p:nvPicPr>
        <p:blipFill>
          <a:blip r:embed="rId3"/>
          <a:stretch>
            <a:fillRect/>
          </a:stretch>
        </p:blipFill>
        <p:spPr>
          <a:xfrm>
            <a:off x="10188794" y="2773782"/>
            <a:ext cx="1124712" cy="1061613"/>
          </a:xfrm>
          <a:prstGeom prst="rect">
            <a:avLst/>
          </a:prstGeom>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Shape 222"/>
          <p:cNvSpPr txBox="1">
            <a:spLocks noGrp="1"/>
          </p:cNvSpPr>
          <p:nvPr>
            <p:ph type="title"/>
          </p:nvPr>
        </p:nvSpPr>
        <p:spPr>
          <a:xfrm>
            <a:off x="680321" y="753228"/>
            <a:ext cx="9613800" cy="10809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3600"/>
              <a:buFont typeface="Trebuchet MS"/>
              <a:buNone/>
            </a:pPr>
            <a:r>
              <a:rPr lang="en-US" b="1"/>
              <a:t>Our Mission</a:t>
            </a:r>
            <a:endParaRPr/>
          </a:p>
        </p:txBody>
      </p:sp>
      <p:sp>
        <p:nvSpPr>
          <p:cNvPr id="223" name="Shape 223"/>
          <p:cNvSpPr txBox="1">
            <a:spLocks noGrp="1"/>
          </p:cNvSpPr>
          <p:nvPr>
            <p:ph type="body" idx="1"/>
          </p:nvPr>
        </p:nvSpPr>
        <p:spPr>
          <a:xfrm>
            <a:off x="680320" y="3349298"/>
            <a:ext cx="9613800" cy="18084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lt1"/>
              </a:buClr>
              <a:buSzPts val="2800"/>
              <a:buNone/>
            </a:pPr>
            <a:r>
              <a:rPr lang="en-US" sz="2800"/>
              <a:t>To empower members and business communities through provision of business opportunities, working capital and motivation of resources through the development of a savings, investment and credit culture among members. </a:t>
            </a:r>
            <a:endParaRPr/>
          </a:p>
          <a:p>
            <a:pPr marL="228600" lvl="0" indent="-50800" algn="l" rtl="0">
              <a:lnSpc>
                <a:spcPct val="90000"/>
              </a:lnSpc>
              <a:spcBef>
                <a:spcPts val="1000"/>
              </a:spcBef>
              <a:spcAft>
                <a:spcPts val="0"/>
              </a:spcAft>
              <a:buClr>
                <a:schemeClr val="lt1"/>
              </a:buClr>
              <a:buSzPts val="2800"/>
              <a:buNone/>
            </a:pPr>
            <a:endParaRPr sz="2800"/>
          </a:p>
        </p:txBody>
      </p:sp>
      <p:pic>
        <p:nvPicPr>
          <p:cNvPr id="5" name="Picture 4"/>
          <p:cNvPicPr>
            <a:picLocks noChangeAspect="1"/>
          </p:cNvPicPr>
          <p:nvPr/>
        </p:nvPicPr>
        <p:blipFill>
          <a:blip r:embed="rId3"/>
          <a:stretch>
            <a:fillRect/>
          </a:stretch>
        </p:blipFill>
        <p:spPr>
          <a:xfrm>
            <a:off x="10874594" y="772515"/>
            <a:ext cx="1124712" cy="1061613"/>
          </a:xfrm>
          <a:prstGeom prst="rect">
            <a:avLst/>
          </a:prstGeom>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Shape 229"/>
          <p:cNvSpPr txBox="1">
            <a:spLocks noGrp="1"/>
          </p:cNvSpPr>
          <p:nvPr>
            <p:ph type="title"/>
          </p:nvPr>
        </p:nvSpPr>
        <p:spPr>
          <a:xfrm>
            <a:off x="680321" y="753228"/>
            <a:ext cx="9613800" cy="10809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3600"/>
              <a:buFont typeface="Trebuchet MS"/>
              <a:buNone/>
            </a:pPr>
            <a:r>
              <a:rPr lang="en-US" b="1"/>
              <a:t>Our core value</a:t>
            </a:r>
            <a:endParaRPr/>
          </a:p>
        </p:txBody>
      </p:sp>
      <p:sp>
        <p:nvSpPr>
          <p:cNvPr id="230" name="Shape 230"/>
          <p:cNvSpPr txBox="1">
            <a:spLocks noGrp="1"/>
          </p:cNvSpPr>
          <p:nvPr>
            <p:ph type="body" idx="1"/>
          </p:nvPr>
        </p:nvSpPr>
        <p:spPr>
          <a:xfrm>
            <a:off x="680321" y="3292149"/>
            <a:ext cx="9613800" cy="20514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lt1"/>
              </a:buClr>
              <a:buSzPts val="2800"/>
              <a:buNone/>
            </a:pPr>
            <a:r>
              <a:rPr lang="en-US" sz="2800" dirty="0"/>
              <a:t>We believe a business is only as good as </a:t>
            </a:r>
            <a:r>
              <a:rPr lang="en-US" sz="2800" dirty="0" smtClean="0"/>
              <a:t>her members base </a:t>
            </a:r>
            <a:r>
              <a:rPr lang="en-US" sz="2800" dirty="0"/>
              <a:t>and so here at </a:t>
            </a:r>
            <a:r>
              <a:rPr lang="en-US" sz="2800" dirty="0" smtClean="0"/>
              <a:t>TND FLECKVIEH COW LIMITED </a:t>
            </a:r>
            <a:r>
              <a:rPr lang="en-US" sz="2800" dirty="0"/>
              <a:t>we strive for accountability at every level. Our aim is to cultivate proactive and responsive policies to constantly improve our product to provide world class services. </a:t>
            </a:r>
            <a:endParaRPr dirty="0"/>
          </a:p>
          <a:p>
            <a:pPr marL="228600" lvl="0" indent="-50800" algn="l" rtl="0">
              <a:lnSpc>
                <a:spcPct val="90000"/>
              </a:lnSpc>
              <a:spcBef>
                <a:spcPts val="1000"/>
              </a:spcBef>
              <a:spcAft>
                <a:spcPts val="0"/>
              </a:spcAft>
              <a:buClr>
                <a:schemeClr val="lt1"/>
              </a:buClr>
              <a:buSzPts val="2800"/>
              <a:buNone/>
            </a:pPr>
            <a:endParaRPr sz="2800" dirty="0"/>
          </a:p>
        </p:txBody>
      </p:sp>
      <p:pic>
        <p:nvPicPr>
          <p:cNvPr id="5" name="Picture 4"/>
          <p:cNvPicPr>
            <a:picLocks noChangeAspect="1"/>
          </p:cNvPicPr>
          <p:nvPr/>
        </p:nvPicPr>
        <p:blipFill>
          <a:blip r:embed="rId3"/>
          <a:stretch>
            <a:fillRect/>
          </a:stretch>
        </p:blipFill>
        <p:spPr>
          <a:xfrm>
            <a:off x="10847700" y="753228"/>
            <a:ext cx="1124712" cy="1061613"/>
          </a:xfrm>
          <a:prstGeom prst="rect">
            <a:avLst/>
          </a:prstGeom>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Shape 236"/>
          <p:cNvSpPr txBox="1">
            <a:spLocks noGrp="1"/>
          </p:cNvSpPr>
          <p:nvPr>
            <p:ph type="ctrTitle"/>
          </p:nvPr>
        </p:nvSpPr>
        <p:spPr>
          <a:xfrm>
            <a:off x="680322" y="2733709"/>
            <a:ext cx="8144100" cy="1052400"/>
          </a:xfrm>
          <a:prstGeom prst="rect">
            <a:avLst/>
          </a:prstGeom>
          <a:noFill/>
          <a:ln>
            <a:noFill/>
          </a:ln>
        </p:spPr>
        <p:txBody>
          <a:bodyPr spcFirstLastPara="1" wrap="square" lIns="91425" tIns="45700" rIns="91425" bIns="45700" anchor="b" anchorCtr="0">
            <a:noAutofit/>
          </a:bodyPr>
          <a:lstStyle/>
          <a:p>
            <a:pPr marL="0" lvl="0" indent="0" algn="r" rtl="0">
              <a:lnSpc>
                <a:spcPct val="90000"/>
              </a:lnSpc>
              <a:spcBef>
                <a:spcPts val="0"/>
              </a:spcBef>
              <a:spcAft>
                <a:spcPts val="0"/>
              </a:spcAft>
              <a:buClr>
                <a:schemeClr val="lt1"/>
              </a:buClr>
              <a:buSzPts val="4400"/>
              <a:buFont typeface="Trebuchet MS"/>
              <a:buNone/>
            </a:pPr>
            <a:r>
              <a:rPr lang="en-US" sz="4400" b="1"/>
              <a:t>THE CRISIS</a:t>
            </a:r>
            <a:endParaRPr sz="4400" b="1"/>
          </a:p>
        </p:txBody>
      </p:sp>
      <p:pic>
        <p:nvPicPr>
          <p:cNvPr id="4" name="Picture 3"/>
          <p:cNvPicPr>
            <a:picLocks noChangeAspect="1"/>
          </p:cNvPicPr>
          <p:nvPr/>
        </p:nvPicPr>
        <p:blipFill>
          <a:blip r:embed="rId3"/>
          <a:stretch>
            <a:fillRect/>
          </a:stretch>
        </p:blipFill>
        <p:spPr>
          <a:xfrm>
            <a:off x="10121559" y="2899358"/>
            <a:ext cx="1124712" cy="1061613"/>
          </a:xfrm>
          <a:prstGeom prst="rect">
            <a:avLst/>
          </a:prstGeom>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Shape 242"/>
          <p:cNvSpPr txBox="1">
            <a:spLocks noGrp="1"/>
          </p:cNvSpPr>
          <p:nvPr>
            <p:ph type="title"/>
          </p:nvPr>
        </p:nvSpPr>
        <p:spPr>
          <a:xfrm>
            <a:off x="680321" y="753228"/>
            <a:ext cx="9613800" cy="10809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3600"/>
              <a:buFont typeface="Trebuchet MS"/>
              <a:buNone/>
            </a:pPr>
            <a:r>
              <a:rPr lang="en-US" b="1"/>
              <a:t>THE CRISIS</a:t>
            </a:r>
            <a:endParaRPr/>
          </a:p>
        </p:txBody>
      </p:sp>
      <p:sp>
        <p:nvSpPr>
          <p:cNvPr id="243" name="Shape 243"/>
          <p:cNvSpPr txBox="1">
            <a:spLocks noGrp="1"/>
          </p:cNvSpPr>
          <p:nvPr>
            <p:ph type="body" idx="1"/>
          </p:nvPr>
        </p:nvSpPr>
        <p:spPr>
          <a:xfrm>
            <a:off x="680321" y="2649211"/>
            <a:ext cx="9613800" cy="3481800"/>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800"/>
              <a:buChar char="•"/>
            </a:pPr>
            <a:r>
              <a:rPr lang="en-US" sz="2800"/>
              <a:t>Agriculture in Kenya dominates Kenya’s economy and the largest contributor to Kenya’s gross domestic product (GDP). </a:t>
            </a:r>
            <a:endParaRPr/>
          </a:p>
          <a:p>
            <a:pPr marL="228600" lvl="0" indent="-228600" algn="l" rtl="0">
              <a:lnSpc>
                <a:spcPct val="90000"/>
              </a:lnSpc>
              <a:spcBef>
                <a:spcPts val="1000"/>
              </a:spcBef>
              <a:spcAft>
                <a:spcPts val="0"/>
              </a:spcAft>
              <a:buClr>
                <a:schemeClr val="lt1"/>
              </a:buClr>
              <a:buSzPts val="2800"/>
              <a:buChar char="•"/>
            </a:pPr>
            <a:r>
              <a:rPr lang="en-US" sz="2800"/>
              <a:t>However agricultural productivity has been stagnating in recent years, amid continuous population growth. </a:t>
            </a:r>
            <a:endParaRPr/>
          </a:p>
          <a:p>
            <a:pPr marL="228600" lvl="0" indent="-228600" algn="l" rtl="0">
              <a:lnSpc>
                <a:spcPct val="90000"/>
              </a:lnSpc>
              <a:spcBef>
                <a:spcPts val="1000"/>
              </a:spcBef>
              <a:spcAft>
                <a:spcPts val="0"/>
              </a:spcAft>
              <a:buClr>
                <a:schemeClr val="lt1"/>
              </a:buClr>
              <a:buSzPts val="2800"/>
              <a:buChar char="•"/>
            </a:pPr>
            <a:r>
              <a:rPr lang="en-US" sz="2800"/>
              <a:t>This poses critical challenges to food security in the country as two to four million people receive food aid annually. </a:t>
            </a:r>
            <a:endParaRPr/>
          </a:p>
        </p:txBody>
      </p:sp>
      <p:pic>
        <p:nvPicPr>
          <p:cNvPr id="5" name="Picture 4"/>
          <p:cNvPicPr>
            <a:picLocks noChangeAspect="1"/>
          </p:cNvPicPr>
          <p:nvPr/>
        </p:nvPicPr>
        <p:blipFill>
          <a:blip r:embed="rId3"/>
          <a:stretch>
            <a:fillRect/>
          </a:stretch>
        </p:blipFill>
        <p:spPr>
          <a:xfrm>
            <a:off x="10834252" y="772515"/>
            <a:ext cx="1124712" cy="1061613"/>
          </a:xfrm>
          <a:prstGeom prst="rect">
            <a:avLst/>
          </a:prstGeom>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Shape 249"/>
          <p:cNvSpPr txBox="1">
            <a:spLocks noGrp="1"/>
          </p:cNvSpPr>
          <p:nvPr>
            <p:ph type="body" idx="1"/>
          </p:nvPr>
        </p:nvSpPr>
        <p:spPr>
          <a:xfrm>
            <a:off x="680321" y="3240770"/>
            <a:ext cx="9613800" cy="34818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lt1"/>
              </a:buClr>
              <a:buSzPts val="3600"/>
              <a:buNone/>
            </a:pPr>
            <a:r>
              <a:rPr lang="en-US" sz="3600"/>
              <a:t>With Kenya’s population rising to up to 65 million in 2030, the current agricultural model will not sustain the food demand of the masses and this is a crisis in the making.</a:t>
            </a:r>
            <a:endParaRPr/>
          </a:p>
        </p:txBody>
      </p:sp>
      <p:sp>
        <p:nvSpPr>
          <p:cNvPr id="251" name="Shape 251"/>
          <p:cNvSpPr txBox="1">
            <a:spLocks noGrp="1"/>
          </p:cNvSpPr>
          <p:nvPr>
            <p:ph type="title"/>
          </p:nvPr>
        </p:nvSpPr>
        <p:spPr>
          <a:xfrm>
            <a:off x="680321" y="753228"/>
            <a:ext cx="9613800" cy="10809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3600"/>
              <a:buFont typeface="Trebuchet MS"/>
              <a:buNone/>
            </a:pPr>
            <a:r>
              <a:rPr lang="en-US" b="1"/>
              <a:t>THE CRISIS</a:t>
            </a:r>
            <a:endParaRPr/>
          </a:p>
        </p:txBody>
      </p:sp>
      <p:pic>
        <p:nvPicPr>
          <p:cNvPr id="5" name="Picture 4"/>
          <p:cNvPicPr>
            <a:picLocks noChangeAspect="1"/>
          </p:cNvPicPr>
          <p:nvPr/>
        </p:nvPicPr>
        <p:blipFill>
          <a:blip r:embed="rId3"/>
          <a:stretch>
            <a:fillRect/>
          </a:stretch>
        </p:blipFill>
        <p:spPr>
          <a:xfrm>
            <a:off x="10874595" y="772515"/>
            <a:ext cx="1124712" cy="1061613"/>
          </a:xfrm>
          <a:prstGeom prst="rect">
            <a:avLst/>
          </a:prstGeom>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Shape 256"/>
          <p:cNvSpPr txBox="1">
            <a:spLocks noGrp="1"/>
          </p:cNvSpPr>
          <p:nvPr>
            <p:ph type="title"/>
          </p:nvPr>
        </p:nvSpPr>
        <p:spPr>
          <a:xfrm>
            <a:off x="680321" y="753228"/>
            <a:ext cx="9613800" cy="10809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3600"/>
              <a:buFont typeface="Trebuchet MS"/>
              <a:buNone/>
            </a:pPr>
            <a:r>
              <a:rPr lang="en-US" b="1"/>
              <a:t>IMPLICATION OF FOOD SHORTAGE</a:t>
            </a:r>
            <a:endParaRPr/>
          </a:p>
        </p:txBody>
      </p:sp>
      <p:sp>
        <p:nvSpPr>
          <p:cNvPr id="257" name="Shape 257"/>
          <p:cNvSpPr txBox="1">
            <a:spLocks noGrp="1"/>
          </p:cNvSpPr>
          <p:nvPr>
            <p:ph type="body" idx="1"/>
          </p:nvPr>
        </p:nvSpPr>
        <p:spPr>
          <a:xfrm>
            <a:off x="680321" y="3065084"/>
            <a:ext cx="9613800" cy="34818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lt1"/>
              </a:buClr>
              <a:buSzPts val="2800"/>
              <a:buNone/>
            </a:pPr>
            <a:r>
              <a:rPr lang="en-US" sz="2800"/>
              <a:t>Malnutrition</a:t>
            </a:r>
            <a:endParaRPr/>
          </a:p>
          <a:p>
            <a:pPr marL="0" lvl="0" indent="0" algn="l" rtl="0">
              <a:lnSpc>
                <a:spcPct val="90000"/>
              </a:lnSpc>
              <a:spcBef>
                <a:spcPts val="1000"/>
              </a:spcBef>
              <a:spcAft>
                <a:spcPts val="0"/>
              </a:spcAft>
              <a:buClr>
                <a:schemeClr val="lt1"/>
              </a:buClr>
              <a:buSzPts val="2800"/>
              <a:buNone/>
            </a:pPr>
            <a:r>
              <a:rPr lang="en-US" sz="2800"/>
              <a:t>Stunted growth</a:t>
            </a:r>
            <a:endParaRPr/>
          </a:p>
          <a:p>
            <a:pPr marL="0" lvl="0" indent="0" algn="l" rtl="0">
              <a:lnSpc>
                <a:spcPct val="90000"/>
              </a:lnSpc>
              <a:spcBef>
                <a:spcPts val="1000"/>
              </a:spcBef>
              <a:spcAft>
                <a:spcPts val="0"/>
              </a:spcAft>
              <a:buClr>
                <a:schemeClr val="lt1"/>
              </a:buClr>
              <a:buSzPts val="2800"/>
              <a:buNone/>
            </a:pPr>
            <a:r>
              <a:rPr lang="en-US" sz="2800"/>
              <a:t>Human-wildlife conflict</a:t>
            </a:r>
            <a:endParaRPr/>
          </a:p>
          <a:p>
            <a:pPr marL="0" lvl="0" indent="0" algn="l" rtl="0">
              <a:lnSpc>
                <a:spcPct val="90000"/>
              </a:lnSpc>
              <a:spcBef>
                <a:spcPts val="1000"/>
              </a:spcBef>
              <a:spcAft>
                <a:spcPts val="0"/>
              </a:spcAft>
              <a:buClr>
                <a:schemeClr val="lt1"/>
              </a:buClr>
              <a:buSzPts val="2800"/>
              <a:buNone/>
            </a:pPr>
            <a:r>
              <a:rPr lang="en-US" sz="2800"/>
              <a:t>Insecurity</a:t>
            </a:r>
            <a:endParaRPr/>
          </a:p>
        </p:txBody>
      </p:sp>
      <p:pic>
        <p:nvPicPr>
          <p:cNvPr id="5" name="Picture 4"/>
          <p:cNvPicPr>
            <a:picLocks noChangeAspect="1"/>
          </p:cNvPicPr>
          <p:nvPr/>
        </p:nvPicPr>
        <p:blipFill>
          <a:blip r:embed="rId3"/>
          <a:stretch>
            <a:fillRect/>
          </a:stretch>
        </p:blipFill>
        <p:spPr>
          <a:xfrm>
            <a:off x="10820806" y="772515"/>
            <a:ext cx="1124712" cy="1061613"/>
          </a:xfrm>
          <a:prstGeom prst="rect">
            <a:avLst/>
          </a:prstGeom>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Berlin">
  <a:themeElements>
    <a:clrScheme name="Berlin">
      <a:dk1>
        <a:srgbClr val="000000"/>
      </a:dk1>
      <a:lt1>
        <a:srgbClr val="FFFFFF"/>
      </a:lt1>
      <a:dk2>
        <a:srgbClr val="9D360E"/>
      </a:dk2>
      <a:lt2>
        <a:srgbClr val="E7E6E6"/>
      </a:lt2>
      <a:accent1>
        <a:srgbClr val="F09415"/>
      </a:accent1>
      <a:accent2>
        <a:srgbClr val="C1B56B"/>
      </a:accent2>
      <a:accent3>
        <a:srgbClr val="4BAF73"/>
      </a:accent3>
      <a:accent4>
        <a:srgbClr val="5AA6C0"/>
      </a:accent4>
      <a:accent5>
        <a:srgbClr val="D17DF9"/>
      </a:accent5>
      <a:accent6>
        <a:srgbClr val="FA7E5C"/>
      </a:accent6>
      <a:hlink>
        <a:srgbClr val="FFAE3E"/>
      </a:hlink>
      <a:folHlink>
        <a:srgbClr val="FCC77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365</TotalTime>
  <Words>961</Words>
  <Application>Microsoft Office PowerPoint</Application>
  <PresentationFormat>Widescreen</PresentationFormat>
  <Paragraphs>136</Paragraphs>
  <Slides>33</Slides>
  <Notes>33</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33</vt:i4>
      </vt:variant>
    </vt:vector>
  </HeadingPairs>
  <TitlesOfParts>
    <vt:vector size="36" baseType="lpstr">
      <vt:lpstr>Arial</vt:lpstr>
      <vt:lpstr>Trebuchet MS</vt:lpstr>
      <vt:lpstr>Berlin</vt:lpstr>
      <vt:lpstr>TND FLECKVIEH COW LIMITED capacity building program</vt:lpstr>
      <vt:lpstr>INTRODUCTION</vt:lpstr>
      <vt:lpstr>Our Vision</vt:lpstr>
      <vt:lpstr>Our Mission</vt:lpstr>
      <vt:lpstr>Our core value</vt:lpstr>
      <vt:lpstr>THE CRISIS</vt:lpstr>
      <vt:lpstr>THE CRISIS</vt:lpstr>
      <vt:lpstr>THE CRISIS</vt:lpstr>
      <vt:lpstr>IMPLICATION OF FOOD SHORTAGE</vt:lpstr>
      <vt:lpstr>THE SOLUTION</vt:lpstr>
      <vt:lpstr>THE ONE COW PER GROUP OF TEN</vt:lpstr>
      <vt:lpstr>THE ONE COW PER GROUP OF TEN</vt:lpstr>
      <vt:lpstr>THE ONE COW PER GROUP OF TEN</vt:lpstr>
      <vt:lpstr>THE BENEFITS OF THE PROGRAM </vt:lpstr>
      <vt:lpstr>BENEFITS OF THE PROGRAM</vt:lpstr>
      <vt:lpstr>THE COW BREED</vt:lpstr>
      <vt:lpstr>FLECKVIEH</vt:lpstr>
      <vt:lpstr>FLECKVIEH BULL</vt:lpstr>
      <vt:lpstr>FLECKVIEH BULL</vt:lpstr>
      <vt:lpstr>FLECKVIEH BULL</vt:lpstr>
      <vt:lpstr>THE MERITS OF FLECKVIEH BREEDS OVER OTHER BREEDS</vt:lpstr>
      <vt:lpstr>1. Milk and beef of high quality.</vt:lpstr>
      <vt:lpstr>2. Higher calf prices.</vt:lpstr>
      <vt:lpstr>3. Excellent fertility.</vt:lpstr>
      <vt:lpstr>4. Strong “easy handling” cows.</vt:lpstr>
      <vt:lpstr>TIME FRAME</vt:lpstr>
      <vt:lpstr>TIME FRAME:</vt:lpstr>
      <vt:lpstr>SCOPE OF OPERATION</vt:lpstr>
      <vt:lpstr>SCOPE OF OPERATION</vt:lpstr>
      <vt:lpstr>SCOPE OF OPERATION</vt:lpstr>
      <vt:lpstr>THE OUTCOME</vt:lpstr>
      <vt:lpstr>Expected results community groups after capacity building</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Bridging Sacco capacity building program</dc:title>
  <cp:lastModifiedBy>MAJOR</cp:lastModifiedBy>
  <cp:revision>6</cp:revision>
  <dcterms:modified xsi:type="dcterms:W3CDTF">2020-11-30T15:54:44Z</dcterms:modified>
</cp:coreProperties>
</file>